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9"/>
  </p:notesMasterIdLst>
  <p:sldIdLst>
    <p:sldId id="256" r:id="rId2"/>
    <p:sldId id="285" r:id="rId3"/>
    <p:sldId id="286" r:id="rId4"/>
    <p:sldId id="296" r:id="rId5"/>
    <p:sldId id="297" r:id="rId6"/>
    <p:sldId id="298" r:id="rId7"/>
    <p:sldId id="299" r:id="rId8"/>
    <p:sldId id="287" r:id="rId9"/>
    <p:sldId id="313" r:id="rId10"/>
    <p:sldId id="288" r:id="rId11"/>
    <p:sldId id="289" r:id="rId12"/>
    <p:sldId id="307" r:id="rId13"/>
    <p:sldId id="308" r:id="rId14"/>
    <p:sldId id="301" r:id="rId15"/>
    <p:sldId id="303" r:id="rId16"/>
    <p:sldId id="290" r:id="rId17"/>
    <p:sldId id="305" r:id="rId18"/>
    <p:sldId id="294" r:id="rId19"/>
    <p:sldId id="292" r:id="rId20"/>
    <p:sldId id="312" r:id="rId21"/>
    <p:sldId id="309" r:id="rId22"/>
    <p:sldId id="310" r:id="rId23"/>
    <p:sldId id="293" r:id="rId24"/>
    <p:sldId id="263" r:id="rId25"/>
    <p:sldId id="311" r:id="rId26"/>
    <p:sldId id="283" r:id="rId27"/>
    <p:sldId id="282" r:id="rId28"/>
  </p:sldIdLst>
  <p:sldSz cx="9144000" cy="6858000" type="screen4x3"/>
  <p:notesSz cx="6858000" cy="9144000"/>
  <p:defaultTextStyle>
    <a:defPPr>
      <a:defRPr lang="he-I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4C72"/>
    <a:srgbClr val="FF6600"/>
    <a:srgbClr val="FFFCF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408" autoAdjust="0"/>
    <p:restoredTop sz="77739" autoAdjust="0"/>
  </p:normalViewPr>
  <p:slideViewPr>
    <p:cSldViewPr>
      <p:cViewPr>
        <p:scale>
          <a:sx n="70" d="100"/>
          <a:sy n="70" d="100"/>
        </p:scale>
        <p:origin x="-514" y="-34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rtl="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4E6A15E-10B5-4CC3-B0E7-D80863841EBA}" type="datetimeFigureOut">
              <a:rPr lang="he-IL"/>
              <a:pPr>
                <a:defRPr/>
              </a:pPr>
              <a:t>כ'/אלול/תשע"א</a:t>
            </a:fld>
            <a:endParaRPr lang="he-IL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he-IL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 rtl="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0BDBC07-144E-4A4D-B77D-E4551462EB17}" type="slidenum">
              <a:rPr lang="he-IL"/>
              <a:pPr>
                <a:defRPr/>
              </a:pPr>
              <a:t>‹#›</a:t>
            </a:fld>
            <a:endParaRPr lang="he-I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he-IL" smtClean="0"/>
          </a:p>
        </p:txBody>
      </p:sp>
      <p:sp>
        <p:nvSpPr>
          <p:cNvPr id="1024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ADD420-C7A5-40BC-8225-D07EBB12C9BB}" type="slidenum">
              <a:rPr lang="ar-SA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he-IL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bg2">
                    <a:lumMod val="65000"/>
                  </a:schemeClr>
                </a:solidFill>
              </a:defRPr>
            </a:lvl1pPr>
          </a:lstStyle>
          <a:p>
            <a:pPr>
              <a:defRPr/>
            </a:pPr>
            <a:fld id="{DA6D3C47-9810-4F97-AF12-EDEEBA715DA9}" type="slidenum">
              <a:rPr lang="he-IL"/>
              <a:pPr>
                <a:defRPr/>
              </a:pPr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5658EC-1E86-4863-B079-2EA133EC697C}" type="slidenum">
              <a:rPr lang="he-IL"/>
              <a:pPr>
                <a:defRPr/>
              </a:pPr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hael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/>
          <p:nvPr userDrawn="1"/>
        </p:nvSpPr>
        <p:spPr>
          <a:xfrm>
            <a:off x="231775" y="419100"/>
            <a:ext cx="8215313" cy="46038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bg2">
                    <a:lumMod val="65000"/>
                  </a:schemeClr>
                </a:solidFill>
              </a:defRPr>
            </a:lvl1pPr>
          </a:lstStyle>
          <a:p>
            <a:pPr>
              <a:defRPr/>
            </a:pPr>
            <a:fld id="{0707C8F4-8E9E-4C04-8937-8F517214CBD6}" type="slidenum">
              <a:rPr lang="he-IL"/>
              <a:pPr>
                <a:defRPr/>
              </a:pPr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AE064C-80D5-4983-96CB-487113EA4A38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5F7BF-E851-42B7-A8F4-B7CA313244C4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62E15-776C-498E-B84E-495D26ACCAAA}" type="datetimeFigureOut">
              <a:rPr lang="he-IL"/>
              <a:pPr>
                <a:defRPr/>
              </a:pPr>
              <a:t>כ'/אלול/תשע"א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8EB92E-B7E9-48C9-9141-BB420FB209A4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8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rtl="1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rtl="1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6713" y="6643688"/>
            <a:ext cx="2133600" cy="285750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2">
                    <a:lumMod val="6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1E7AD9A-B34B-44BE-AC05-4F9BC21620A2}" type="slidenum">
              <a:rPr lang="he-IL"/>
              <a:pPr>
                <a:defRPr/>
              </a:pPr>
              <a:t>‹#›</a:t>
            </a:fld>
            <a:endParaRPr lang="he-I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50" r:id="rId2"/>
    <p:sldLayoutId id="2147483852" r:id="rId3"/>
    <p:sldLayoutId id="2147483853" r:id="rId4"/>
    <p:sldLayoutId id="2147483854" r:id="rId5"/>
    <p:sldLayoutId id="2147483855" r:id="rId6"/>
  </p:sldLayoutIdLst>
  <p:hf hdr="0" ftr="0" dt="0"/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image" Target="../media/image4.png"/><Relationship Id="rId7" Type="http://schemas.openxmlformats.org/officeDocument/2006/relationships/hyperlink" Target="http://www.mhhe.com/physsci/chemistry/essentialchemistry/flash/molvie1.sw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gif"/><Relationship Id="rId5" Type="http://schemas.openxmlformats.org/officeDocument/2006/relationships/image" Target="../media/image5.png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wmf"/><Relationship Id="rId4" Type="http://schemas.openxmlformats.org/officeDocument/2006/relationships/hyperlink" Target="http://www.mhhe.com/physsci/chemistry/essentialchemistry/flash/molvie1.swf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gi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5750" y="1382713"/>
            <a:ext cx="8572500" cy="46037"/>
          </a:xfrm>
          <a:prstGeom prst="rect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6" name="TextBox 5"/>
          <p:cNvSpPr txBox="1"/>
          <p:nvPr/>
        </p:nvSpPr>
        <p:spPr>
          <a:xfrm>
            <a:off x="684213" y="1412875"/>
            <a:ext cx="8143875" cy="708025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 rtlCol="1">
            <a:spAutoFit/>
          </a:bodyPr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sz="4000" b="1" dirty="0" smtClean="0">
                <a:solidFill>
                  <a:srgbClr val="FF6600"/>
                </a:solidFill>
                <a:latin typeface="+mn-lt"/>
                <a:cs typeface="+mn-cs"/>
              </a:rPr>
              <a:t>الذائبية</a:t>
            </a:r>
            <a:endParaRPr lang="he-IL" sz="4000" b="1" dirty="0">
              <a:solidFill>
                <a:srgbClr val="FF6600"/>
              </a:solidFill>
              <a:latin typeface="+mn-lt"/>
              <a:cs typeface="+mn-cs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39750" y="2571750"/>
            <a:ext cx="8318500" cy="642938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2">
                  <a:lumMod val="95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r" rtl="1">
              <a:buFontTx/>
              <a:buBlip>
                <a:blip r:embed="rId5"/>
              </a:buBlip>
              <a:defRPr/>
            </a:pPr>
            <a:r>
              <a:rPr lang="he-IL" dirty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ذائبية المواد </a:t>
            </a:r>
            <a:r>
              <a:rPr lang="ar-LB" dirty="0" smtClean="0">
                <a:solidFill>
                  <a:schemeClr val="tx1"/>
                </a:solidFill>
              </a:rPr>
              <a:t>الجز</a:t>
            </a:r>
            <a:r>
              <a:rPr lang="ar-SA" dirty="0" smtClean="0">
                <a:solidFill>
                  <a:schemeClr val="tx1"/>
                </a:solidFill>
              </a:rPr>
              <a:t>ي</a:t>
            </a:r>
            <a:r>
              <a:rPr lang="ar-LB" dirty="0" err="1" smtClean="0">
                <a:solidFill>
                  <a:schemeClr val="tx1"/>
                </a:solidFill>
              </a:rPr>
              <a:t>ئية</a:t>
            </a:r>
            <a:r>
              <a:rPr lang="ar-LB" dirty="0" smtClean="0">
                <a:solidFill>
                  <a:schemeClr val="tx1"/>
                </a:solidFill>
              </a:rPr>
              <a:t> </a:t>
            </a:r>
            <a:r>
              <a:rPr lang="ar-SA" dirty="0" smtClean="0">
                <a:solidFill>
                  <a:schemeClr val="tx1"/>
                </a:solidFill>
              </a:rPr>
              <a:t>في </a:t>
            </a:r>
            <a:r>
              <a:rPr lang="ar-LB" dirty="0" smtClean="0">
                <a:solidFill>
                  <a:schemeClr val="tx1"/>
                </a:solidFill>
              </a:rPr>
              <a:t>الماء </a:t>
            </a:r>
            <a:r>
              <a:rPr lang="ar-LB" dirty="0" err="1" smtClean="0">
                <a:solidFill>
                  <a:schemeClr val="tx1"/>
                </a:solidFill>
              </a:rPr>
              <a:t>و</a:t>
            </a:r>
            <a:r>
              <a:rPr lang="ar-SA" dirty="0" smtClean="0">
                <a:solidFill>
                  <a:schemeClr val="tx1"/>
                </a:solidFill>
              </a:rPr>
              <a:t>في </a:t>
            </a:r>
            <a:r>
              <a:rPr lang="ar-LB" dirty="0" smtClean="0">
                <a:solidFill>
                  <a:schemeClr val="tx1"/>
                </a:solidFill>
              </a:rPr>
              <a:t>مذيبات </a:t>
            </a:r>
            <a:r>
              <a:rPr lang="ar-LB" dirty="0" smtClean="0">
                <a:solidFill>
                  <a:schemeClr val="tx1"/>
                </a:solidFill>
              </a:rPr>
              <a:t>مختلفة</a:t>
            </a:r>
            <a:endParaRPr lang="he-IL" dirty="0">
              <a:solidFill>
                <a:schemeClr val="tx1"/>
              </a:solidFill>
            </a:endParaRPr>
          </a:p>
          <a:p>
            <a:pPr algn="r" rtl="1">
              <a:buFontTx/>
              <a:buBlip>
                <a:blip r:embed="rId5"/>
              </a:buBlip>
              <a:defRPr/>
            </a:pPr>
            <a:r>
              <a:rPr lang="he-IL" dirty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ذائبية المواد </a:t>
            </a:r>
            <a:r>
              <a:rPr lang="ar-LB" dirty="0" smtClean="0">
                <a:solidFill>
                  <a:schemeClr val="tx1"/>
                </a:solidFill>
              </a:rPr>
              <a:t>الأيونية </a:t>
            </a:r>
            <a:r>
              <a:rPr lang="ar-SA" dirty="0" smtClean="0">
                <a:solidFill>
                  <a:schemeClr val="tx1"/>
                </a:solidFill>
              </a:rPr>
              <a:t>في </a:t>
            </a:r>
            <a:r>
              <a:rPr lang="ar-LB" dirty="0" smtClean="0">
                <a:solidFill>
                  <a:schemeClr val="tx1"/>
                </a:solidFill>
              </a:rPr>
              <a:t>الماء </a:t>
            </a:r>
            <a:r>
              <a:rPr lang="ar-LB" dirty="0" err="1" smtClean="0">
                <a:solidFill>
                  <a:schemeClr val="tx1"/>
                </a:solidFill>
              </a:rPr>
              <a:t>و</a:t>
            </a:r>
            <a:r>
              <a:rPr lang="ar-SA" dirty="0" smtClean="0">
                <a:solidFill>
                  <a:schemeClr val="tx1"/>
                </a:solidFill>
              </a:rPr>
              <a:t>في </a:t>
            </a:r>
            <a:r>
              <a:rPr lang="ar-LB" dirty="0" smtClean="0">
                <a:solidFill>
                  <a:schemeClr val="tx1"/>
                </a:solidFill>
              </a:rPr>
              <a:t>مذيبات مختلفة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7173" name="Rectangle 18"/>
          <p:cNvSpPr>
            <a:spLocks noChangeArrowheads="1"/>
          </p:cNvSpPr>
          <p:nvPr/>
        </p:nvSpPr>
        <p:spPr bwMode="auto">
          <a:xfrm>
            <a:off x="7135613" y="2133600"/>
            <a:ext cx="146546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rtl="1"/>
            <a:r>
              <a:rPr lang="ar-LB" sz="2000" b="1" dirty="0" smtClean="0">
                <a:solidFill>
                  <a:srgbClr val="1D4C72"/>
                </a:solidFill>
              </a:rPr>
              <a:t>مواضيع الدرس</a:t>
            </a:r>
            <a:endParaRPr lang="he-IL" sz="2000" b="1" dirty="0">
              <a:solidFill>
                <a:srgbClr val="1D4C72"/>
              </a:solidFill>
            </a:endParaRPr>
          </a:p>
        </p:txBody>
      </p:sp>
      <p:grpSp>
        <p:nvGrpSpPr>
          <p:cNvPr id="7174" name="קבוצה 239"/>
          <p:cNvGrpSpPr>
            <a:grpSpLocks/>
          </p:cNvGrpSpPr>
          <p:nvPr/>
        </p:nvGrpSpPr>
        <p:grpSpPr bwMode="auto">
          <a:xfrm>
            <a:off x="3276600" y="3716338"/>
            <a:ext cx="2808288" cy="2376487"/>
            <a:chOff x="1907704" y="3429000"/>
            <a:chExt cx="2448272" cy="2016225"/>
          </a:xfrm>
        </p:grpSpPr>
        <p:sp>
          <p:nvSpPr>
            <p:cNvPr id="8" name="מלבן 7"/>
            <p:cNvSpPr/>
            <p:nvPr/>
          </p:nvSpPr>
          <p:spPr>
            <a:xfrm>
              <a:off x="1907704" y="3429000"/>
              <a:ext cx="2448272" cy="201622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Tx/>
                <a:buBlip>
                  <a:blip r:embed="rId6"/>
                </a:buBlip>
                <a:defRPr/>
              </a:pPr>
              <a:endParaRPr lang="he-IL" sz="1200" dirty="0">
                <a:solidFill>
                  <a:schemeClr val="tx1"/>
                </a:solidFill>
              </a:endParaRPr>
            </a:p>
          </p:txBody>
        </p:sp>
        <p:grpSp>
          <p:nvGrpSpPr>
            <p:cNvPr id="7179" name="קבוצה 436"/>
            <p:cNvGrpSpPr>
              <a:grpSpLocks/>
            </p:cNvGrpSpPr>
            <p:nvPr/>
          </p:nvGrpSpPr>
          <p:grpSpPr bwMode="auto">
            <a:xfrm>
              <a:off x="2123728" y="3595163"/>
              <a:ext cx="2141455" cy="1631482"/>
              <a:chOff x="772924" y="345826"/>
              <a:chExt cx="7696200" cy="6176962"/>
            </a:xfrm>
          </p:grpSpPr>
          <p:pic>
            <p:nvPicPr>
              <p:cNvPr id="7180" name="Picture 2">
                <a:hlinkClick r:id="rId7"/>
              </p:cNvPr>
              <p:cNvPicPr>
                <a:picLocks noChangeAspect="1" noChangeArrowheads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772924" y="345826"/>
                <a:ext cx="7696200" cy="61769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7181" name="קבוצה 435"/>
              <p:cNvGrpSpPr>
                <a:grpSpLocks/>
              </p:cNvGrpSpPr>
              <p:nvPr/>
            </p:nvGrpSpPr>
            <p:grpSpPr bwMode="auto">
              <a:xfrm>
                <a:off x="1149333" y="1874588"/>
                <a:ext cx="7017018" cy="4629875"/>
                <a:chOff x="1149333" y="1874588"/>
                <a:chExt cx="7017018" cy="4629875"/>
              </a:xfrm>
            </p:grpSpPr>
            <p:grpSp>
              <p:nvGrpSpPr>
                <p:cNvPr id="7182" name="Group 3"/>
                <p:cNvGrpSpPr>
                  <a:grpSpLocks/>
                </p:cNvGrpSpPr>
                <p:nvPr/>
              </p:nvGrpSpPr>
              <p:grpSpPr bwMode="auto">
                <a:xfrm>
                  <a:off x="1993716" y="4065341"/>
                  <a:ext cx="2373314" cy="998539"/>
                  <a:chOff x="289" y="2679"/>
                  <a:chExt cx="1495" cy="629"/>
                </a:xfrm>
              </p:grpSpPr>
              <p:sp>
                <p:nvSpPr>
                  <p:cNvPr id="214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582" y="2676"/>
                    <a:ext cx="329" cy="34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215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911" y="2728"/>
                    <a:ext cx="244" cy="2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216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629" y="3062"/>
                    <a:ext cx="244" cy="2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217" name="Oval 7"/>
                  <p:cNvSpPr>
                    <a:spLocks noChangeArrowheads="1"/>
                  </p:cNvSpPr>
                  <p:nvPr/>
                </p:nvSpPr>
                <p:spPr bwMode="auto">
                  <a:xfrm>
                    <a:off x="337" y="2728"/>
                    <a:ext cx="241" cy="2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218" name="Oval 8"/>
                  <p:cNvSpPr>
                    <a:spLocks noChangeArrowheads="1"/>
                  </p:cNvSpPr>
                  <p:nvPr/>
                </p:nvSpPr>
                <p:spPr bwMode="auto">
                  <a:xfrm>
                    <a:off x="1155" y="2676"/>
                    <a:ext cx="338" cy="34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219" name="Oval 9"/>
                  <p:cNvSpPr>
                    <a:spLocks noChangeArrowheads="1"/>
                  </p:cNvSpPr>
                  <p:nvPr/>
                </p:nvSpPr>
                <p:spPr bwMode="auto">
                  <a:xfrm>
                    <a:off x="1494" y="2728"/>
                    <a:ext cx="238" cy="2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220" name="Oval 10"/>
                  <p:cNvSpPr>
                    <a:spLocks noChangeArrowheads="1"/>
                  </p:cNvSpPr>
                  <p:nvPr/>
                </p:nvSpPr>
                <p:spPr bwMode="auto">
                  <a:xfrm>
                    <a:off x="873" y="2966"/>
                    <a:ext cx="335" cy="33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221" name="Oval 11"/>
                  <p:cNvSpPr>
                    <a:spLocks noChangeArrowheads="1"/>
                  </p:cNvSpPr>
                  <p:nvPr/>
                </p:nvSpPr>
                <p:spPr bwMode="auto">
                  <a:xfrm>
                    <a:off x="1212" y="3020"/>
                    <a:ext cx="238" cy="22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222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1450" y="2966"/>
                    <a:ext cx="335" cy="33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223" name="Oval 13"/>
                  <p:cNvSpPr>
                    <a:spLocks noChangeArrowheads="1"/>
                  </p:cNvSpPr>
                  <p:nvPr/>
                </p:nvSpPr>
                <p:spPr bwMode="auto">
                  <a:xfrm>
                    <a:off x="290" y="2966"/>
                    <a:ext cx="335" cy="33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</p:grpSp>
            <p:grpSp>
              <p:nvGrpSpPr>
                <p:cNvPr id="7183" name="Group 14"/>
                <p:cNvGrpSpPr>
                  <a:grpSpLocks/>
                </p:cNvGrpSpPr>
                <p:nvPr/>
              </p:nvGrpSpPr>
              <p:grpSpPr bwMode="auto">
                <a:xfrm>
                  <a:off x="1993716" y="4992441"/>
                  <a:ext cx="2373314" cy="992188"/>
                  <a:chOff x="289" y="2687"/>
                  <a:chExt cx="1495" cy="625"/>
                </a:xfrm>
              </p:grpSpPr>
              <p:sp>
                <p:nvSpPr>
                  <p:cNvPr id="204" name="Oval 15"/>
                  <p:cNvSpPr>
                    <a:spLocks noChangeArrowheads="1"/>
                  </p:cNvSpPr>
                  <p:nvPr/>
                </p:nvSpPr>
                <p:spPr bwMode="auto">
                  <a:xfrm>
                    <a:off x="582" y="2679"/>
                    <a:ext cx="329" cy="34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205" name="Oval 16"/>
                  <p:cNvSpPr>
                    <a:spLocks noChangeArrowheads="1"/>
                  </p:cNvSpPr>
                  <p:nvPr/>
                </p:nvSpPr>
                <p:spPr bwMode="auto">
                  <a:xfrm>
                    <a:off x="911" y="2724"/>
                    <a:ext cx="244" cy="25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206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629" y="3074"/>
                    <a:ext cx="244" cy="2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207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337" y="2724"/>
                    <a:ext cx="241" cy="25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208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1155" y="2679"/>
                    <a:ext cx="338" cy="34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209" name="Oval 20"/>
                  <p:cNvSpPr>
                    <a:spLocks noChangeArrowheads="1"/>
                  </p:cNvSpPr>
                  <p:nvPr/>
                </p:nvSpPr>
                <p:spPr bwMode="auto">
                  <a:xfrm>
                    <a:off x="1494" y="2724"/>
                    <a:ext cx="238" cy="25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210" name="Oval 21"/>
                  <p:cNvSpPr>
                    <a:spLocks noChangeArrowheads="1"/>
                  </p:cNvSpPr>
                  <p:nvPr/>
                </p:nvSpPr>
                <p:spPr bwMode="auto">
                  <a:xfrm>
                    <a:off x="873" y="2974"/>
                    <a:ext cx="335" cy="337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211" name="Oval 22"/>
                  <p:cNvSpPr>
                    <a:spLocks noChangeArrowheads="1"/>
                  </p:cNvSpPr>
                  <p:nvPr/>
                </p:nvSpPr>
                <p:spPr bwMode="auto">
                  <a:xfrm>
                    <a:off x="1212" y="3022"/>
                    <a:ext cx="238" cy="24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212" name="Oval 23"/>
                  <p:cNvSpPr>
                    <a:spLocks noChangeArrowheads="1"/>
                  </p:cNvSpPr>
                  <p:nvPr/>
                </p:nvSpPr>
                <p:spPr bwMode="auto">
                  <a:xfrm>
                    <a:off x="1450" y="2974"/>
                    <a:ext cx="335" cy="337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213" name="Oval 24"/>
                  <p:cNvSpPr>
                    <a:spLocks noChangeArrowheads="1"/>
                  </p:cNvSpPr>
                  <p:nvPr/>
                </p:nvSpPr>
                <p:spPr bwMode="auto">
                  <a:xfrm>
                    <a:off x="290" y="2974"/>
                    <a:ext cx="335" cy="337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</p:grpSp>
            <p:grpSp>
              <p:nvGrpSpPr>
                <p:cNvPr id="7184" name="Group 25"/>
                <p:cNvGrpSpPr>
                  <a:grpSpLocks/>
                </p:cNvGrpSpPr>
                <p:nvPr/>
              </p:nvGrpSpPr>
              <p:grpSpPr bwMode="auto">
                <a:xfrm rot="10800000">
                  <a:off x="2082610" y="5132133"/>
                  <a:ext cx="2362202" cy="987426"/>
                  <a:chOff x="278" y="2698"/>
                  <a:chExt cx="1488" cy="622"/>
                </a:xfrm>
              </p:grpSpPr>
              <p:sp>
                <p:nvSpPr>
                  <p:cNvPr id="194" name="Oval 26"/>
                  <p:cNvSpPr>
                    <a:spLocks noChangeArrowheads="1"/>
                  </p:cNvSpPr>
                  <p:nvPr/>
                </p:nvSpPr>
                <p:spPr bwMode="auto">
                  <a:xfrm>
                    <a:off x="630" y="2697"/>
                    <a:ext cx="332" cy="33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195" name="Oval 27"/>
                  <p:cNvSpPr>
                    <a:spLocks noChangeArrowheads="1"/>
                  </p:cNvSpPr>
                  <p:nvPr/>
                </p:nvSpPr>
                <p:spPr bwMode="auto">
                  <a:xfrm>
                    <a:off x="962" y="2806"/>
                    <a:ext cx="241" cy="24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96" name="Oval 28"/>
                  <p:cNvSpPr>
                    <a:spLocks noChangeArrowheads="1"/>
                  </p:cNvSpPr>
                  <p:nvPr/>
                </p:nvSpPr>
                <p:spPr bwMode="auto">
                  <a:xfrm>
                    <a:off x="658" y="3140"/>
                    <a:ext cx="238" cy="23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97" name="Oval 29"/>
                  <p:cNvSpPr>
                    <a:spLocks noChangeArrowheads="1"/>
                  </p:cNvSpPr>
                  <p:nvPr/>
                </p:nvSpPr>
                <p:spPr bwMode="auto">
                  <a:xfrm>
                    <a:off x="420" y="2806"/>
                    <a:ext cx="241" cy="24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98" name="Oval 30"/>
                  <p:cNvSpPr>
                    <a:spLocks noChangeArrowheads="1"/>
                  </p:cNvSpPr>
                  <p:nvPr/>
                </p:nvSpPr>
                <p:spPr bwMode="auto">
                  <a:xfrm>
                    <a:off x="1241" y="2697"/>
                    <a:ext cx="320" cy="33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199" name="Oval 31"/>
                  <p:cNvSpPr>
                    <a:spLocks noChangeArrowheads="1"/>
                  </p:cNvSpPr>
                  <p:nvPr/>
                </p:nvSpPr>
                <p:spPr bwMode="auto">
                  <a:xfrm>
                    <a:off x="1532" y="2806"/>
                    <a:ext cx="226" cy="24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200" name="Oval 32"/>
                  <p:cNvSpPr>
                    <a:spLocks noChangeArrowheads="1"/>
                  </p:cNvSpPr>
                  <p:nvPr/>
                </p:nvSpPr>
                <p:spPr bwMode="auto">
                  <a:xfrm>
                    <a:off x="931" y="3037"/>
                    <a:ext cx="332" cy="33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201" name="Oval 33"/>
                  <p:cNvSpPr>
                    <a:spLocks noChangeArrowheads="1"/>
                  </p:cNvSpPr>
                  <p:nvPr/>
                </p:nvSpPr>
                <p:spPr bwMode="auto">
                  <a:xfrm>
                    <a:off x="1275" y="3041"/>
                    <a:ext cx="229" cy="23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202" name="Oval 34"/>
                  <p:cNvSpPr>
                    <a:spLocks noChangeArrowheads="1"/>
                  </p:cNvSpPr>
                  <p:nvPr/>
                </p:nvSpPr>
                <p:spPr bwMode="auto">
                  <a:xfrm>
                    <a:off x="1492" y="3037"/>
                    <a:ext cx="304" cy="33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203" name="Oval 35"/>
                  <p:cNvSpPr>
                    <a:spLocks noChangeArrowheads="1"/>
                  </p:cNvSpPr>
                  <p:nvPr/>
                </p:nvSpPr>
                <p:spPr bwMode="auto">
                  <a:xfrm>
                    <a:off x="367" y="3037"/>
                    <a:ext cx="335" cy="33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</p:grpSp>
            <p:grpSp>
              <p:nvGrpSpPr>
                <p:cNvPr id="7185" name="Group 36"/>
                <p:cNvGrpSpPr>
                  <a:grpSpLocks/>
                </p:cNvGrpSpPr>
                <p:nvPr/>
              </p:nvGrpSpPr>
              <p:grpSpPr bwMode="auto">
                <a:xfrm rot="10800000">
                  <a:off x="2082610" y="4222490"/>
                  <a:ext cx="2362202" cy="996952"/>
                  <a:chOff x="278" y="2689"/>
                  <a:chExt cx="1488" cy="628"/>
                </a:xfrm>
              </p:grpSpPr>
              <p:sp>
                <p:nvSpPr>
                  <p:cNvPr id="184" name="Oval 37"/>
                  <p:cNvSpPr>
                    <a:spLocks noChangeArrowheads="1"/>
                  </p:cNvSpPr>
                  <p:nvPr/>
                </p:nvSpPr>
                <p:spPr bwMode="auto">
                  <a:xfrm>
                    <a:off x="630" y="2750"/>
                    <a:ext cx="332" cy="337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185" name="Oval 38"/>
                  <p:cNvSpPr>
                    <a:spLocks noChangeArrowheads="1"/>
                  </p:cNvSpPr>
                  <p:nvPr/>
                </p:nvSpPr>
                <p:spPr bwMode="auto">
                  <a:xfrm>
                    <a:off x="962" y="2738"/>
                    <a:ext cx="241" cy="24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86" name="Oval 39"/>
                  <p:cNvSpPr>
                    <a:spLocks noChangeArrowheads="1"/>
                  </p:cNvSpPr>
                  <p:nvPr/>
                </p:nvSpPr>
                <p:spPr bwMode="auto">
                  <a:xfrm>
                    <a:off x="658" y="3123"/>
                    <a:ext cx="238" cy="263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87" name="Oval 40"/>
                  <p:cNvSpPr>
                    <a:spLocks noChangeArrowheads="1"/>
                  </p:cNvSpPr>
                  <p:nvPr/>
                </p:nvSpPr>
                <p:spPr bwMode="auto">
                  <a:xfrm>
                    <a:off x="420" y="2738"/>
                    <a:ext cx="241" cy="24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88" name="Oval 41"/>
                  <p:cNvSpPr>
                    <a:spLocks noChangeArrowheads="1"/>
                  </p:cNvSpPr>
                  <p:nvPr/>
                </p:nvSpPr>
                <p:spPr bwMode="auto">
                  <a:xfrm>
                    <a:off x="1241" y="2750"/>
                    <a:ext cx="320" cy="337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189" name="Oval 42"/>
                  <p:cNvSpPr>
                    <a:spLocks noChangeArrowheads="1"/>
                  </p:cNvSpPr>
                  <p:nvPr/>
                </p:nvSpPr>
                <p:spPr bwMode="auto">
                  <a:xfrm>
                    <a:off x="1532" y="2738"/>
                    <a:ext cx="226" cy="24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90" name="Oval 43"/>
                  <p:cNvSpPr>
                    <a:spLocks noChangeArrowheads="1"/>
                  </p:cNvSpPr>
                  <p:nvPr/>
                </p:nvSpPr>
                <p:spPr bwMode="auto">
                  <a:xfrm>
                    <a:off x="931" y="3007"/>
                    <a:ext cx="332" cy="36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191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1275" y="3036"/>
                    <a:ext cx="229" cy="24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92" name="Oval 45"/>
                  <p:cNvSpPr>
                    <a:spLocks noChangeArrowheads="1"/>
                  </p:cNvSpPr>
                  <p:nvPr/>
                </p:nvSpPr>
                <p:spPr bwMode="auto">
                  <a:xfrm>
                    <a:off x="1492" y="3007"/>
                    <a:ext cx="304" cy="36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193" name="Oval 46"/>
                  <p:cNvSpPr>
                    <a:spLocks noChangeArrowheads="1"/>
                  </p:cNvSpPr>
                  <p:nvPr/>
                </p:nvSpPr>
                <p:spPr bwMode="auto">
                  <a:xfrm>
                    <a:off x="367" y="3007"/>
                    <a:ext cx="335" cy="36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</p:grpSp>
            <p:grpSp>
              <p:nvGrpSpPr>
                <p:cNvPr id="7186" name="Group 47"/>
                <p:cNvGrpSpPr>
                  <a:grpSpLocks/>
                </p:cNvGrpSpPr>
                <p:nvPr/>
              </p:nvGrpSpPr>
              <p:grpSpPr bwMode="auto">
                <a:xfrm>
                  <a:off x="2142937" y="4233618"/>
                  <a:ext cx="2363789" cy="981076"/>
                  <a:chOff x="287" y="2689"/>
                  <a:chExt cx="1489" cy="618"/>
                </a:xfrm>
              </p:grpSpPr>
              <p:sp>
                <p:nvSpPr>
                  <p:cNvPr id="174" name="Oval 48"/>
                  <p:cNvSpPr>
                    <a:spLocks noChangeArrowheads="1"/>
                  </p:cNvSpPr>
                  <p:nvPr/>
                </p:nvSpPr>
                <p:spPr bwMode="auto">
                  <a:xfrm>
                    <a:off x="580" y="2686"/>
                    <a:ext cx="329" cy="33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175" name="Oval 49"/>
                  <p:cNvSpPr>
                    <a:spLocks noChangeArrowheads="1"/>
                  </p:cNvSpPr>
                  <p:nvPr/>
                </p:nvSpPr>
                <p:spPr bwMode="auto">
                  <a:xfrm>
                    <a:off x="912" y="2735"/>
                    <a:ext cx="244" cy="2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76" name="Oval 50"/>
                  <p:cNvSpPr>
                    <a:spLocks noChangeArrowheads="1"/>
                  </p:cNvSpPr>
                  <p:nvPr/>
                </p:nvSpPr>
                <p:spPr bwMode="auto">
                  <a:xfrm>
                    <a:off x="627" y="3069"/>
                    <a:ext cx="238" cy="23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77" name="Oval 51"/>
                  <p:cNvSpPr>
                    <a:spLocks noChangeArrowheads="1"/>
                  </p:cNvSpPr>
                  <p:nvPr/>
                </p:nvSpPr>
                <p:spPr bwMode="auto">
                  <a:xfrm>
                    <a:off x="348" y="2735"/>
                    <a:ext cx="232" cy="2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78" name="Oval 52"/>
                  <p:cNvSpPr>
                    <a:spLocks noChangeArrowheads="1"/>
                  </p:cNvSpPr>
                  <p:nvPr/>
                </p:nvSpPr>
                <p:spPr bwMode="auto">
                  <a:xfrm>
                    <a:off x="1156" y="2686"/>
                    <a:ext cx="329" cy="33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179" name="Oval 53"/>
                  <p:cNvSpPr>
                    <a:spLocks noChangeArrowheads="1"/>
                  </p:cNvSpPr>
                  <p:nvPr/>
                </p:nvSpPr>
                <p:spPr bwMode="auto">
                  <a:xfrm>
                    <a:off x="1488" y="2735"/>
                    <a:ext cx="241" cy="2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80" name="Oval 54"/>
                  <p:cNvSpPr>
                    <a:spLocks noChangeArrowheads="1"/>
                  </p:cNvSpPr>
                  <p:nvPr/>
                </p:nvSpPr>
                <p:spPr bwMode="auto">
                  <a:xfrm>
                    <a:off x="865" y="2972"/>
                    <a:ext cx="335" cy="32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181" name="Oval 55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3021"/>
                    <a:ext cx="241" cy="23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82" name="Oval 56"/>
                  <p:cNvSpPr>
                    <a:spLocks noChangeArrowheads="1"/>
                  </p:cNvSpPr>
                  <p:nvPr/>
                </p:nvSpPr>
                <p:spPr bwMode="auto">
                  <a:xfrm>
                    <a:off x="1441" y="2972"/>
                    <a:ext cx="335" cy="32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183" name="Oval 57"/>
                  <p:cNvSpPr>
                    <a:spLocks noChangeArrowheads="1"/>
                  </p:cNvSpPr>
                  <p:nvPr/>
                </p:nvSpPr>
                <p:spPr bwMode="auto">
                  <a:xfrm>
                    <a:off x="288" y="2972"/>
                    <a:ext cx="335" cy="32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</p:grpSp>
            <p:grpSp>
              <p:nvGrpSpPr>
                <p:cNvPr id="7187" name="Group 58"/>
                <p:cNvGrpSpPr>
                  <a:grpSpLocks/>
                </p:cNvGrpSpPr>
                <p:nvPr/>
              </p:nvGrpSpPr>
              <p:grpSpPr bwMode="auto">
                <a:xfrm>
                  <a:off x="2142937" y="5138489"/>
                  <a:ext cx="2363789" cy="996950"/>
                  <a:chOff x="287" y="2683"/>
                  <a:chExt cx="1489" cy="628"/>
                </a:xfrm>
              </p:grpSpPr>
              <p:sp>
                <p:nvSpPr>
                  <p:cNvPr id="164" name="Oval 59"/>
                  <p:cNvSpPr>
                    <a:spLocks noChangeArrowheads="1"/>
                  </p:cNvSpPr>
                  <p:nvPr/>
                </p:nvSpPr>
                <p:spPr bwMode="auto">
                  <a:xfrm>
                    <a:off x="580" y="2682"/>
                    <a:ext cx="329" cy="34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165" name="Oval 60"/>
                  <p:cNvSpPr>
                    <a:spLocks noChangeArrowheads="1"/>
                  </p:cNvSpPr>
                  <p:nvPr/>
                </p:nvSpPr>
                <p:spPr bwMode="auto">
                  <a:xfrm>
                    <a:off x="912" y="2730"/>
                    <a:ext cx="244" cy="24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66" name="Oval 61"/>
                  <p:cNvSpPr>
                    <a:spLocks noChangeArrowheads="1"/>
                  </p:cNvSpPr>
                  <p:nvPr/>
                </p:nvSpPr>
                <p:spPr bwMode="auto">
                  <a:xfrm>
                    <a:off x="627" y="3074"/>
                    <a:ext cx="238" cy="2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67" name="Oval 62"/>
                  <p:cNvSpPr>
                    <a:spLocks noChangeArrowheads="1"/>
                  </p:cNvSpPr>
                  <p:nvPr/>
                </p:nvSpPr>
                <p:spPr bwMode="auto">
                  <a:xfrm>
                    <a:off x="348" y="2730"/>
                    <a:ext cx="232" cy="24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68" name="Oval 63"/>
                  <p:cNvSpPr>
                    <a:spLocks noChangeArrowheads="1"/>
                  </p:cNvSpPr>
                  <p:nvPr/>
                </p:nvSpPr>
                <p:spPr bwMode="auto">
                  <a:xfrm>
                    <a:off x="1156" y="2682"/>
                    <a:ext cx="329" cy="34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169" name="Oval 64"/>
                  <p:cNvSpPr>
                    <a:spLocks noChangeArrowheads="1"/>
                  </p:cNvSpPr>
                  <p:nvPr/>
                </p:nvSpPr>
                <p:spPr bwMode="auto">
                  <a:xfrm>
                    <a:off x="1488" y="2730"/>
                    <a:ext cx="241" cy="24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70" name="Oval 65"/>
                  <p:cNvSpPr>
                    <a:spLocks noChangeArrowheads="1"/>
                  </p:cNvSpPr>
                  <p:nvPr/>
                </p:nvSpPr>
                <p:spPr bwMode="auto">
                  <a:xfrm>
                    <a:off x="865" y="2975"/>
                    <a:ext cx="335" cy="337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171" name="Oval 66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3023"/>
                    <a:ext cx="241" cy="24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72" name="Oval 67"/>
                  <p:cNvSpPr>
                    <a:spLocks noChangeArrowheads="1"/>
                  </p:cNvSpPr>
                  <p:nvPr/>
                </p:nvSpPr>
                <p:spPr bwMode="auto">
                  <a:xfrm>
                    <a:off x="1441" y="2975"/>
                    <a:ext cx="335" cy="337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173" name="Oval 68"/>
                  <p:cNvSpPr>
                    <a:spLocks noChangeArrowheads="1"/>
                  </p:cNvSpPr>
                  <p:nvPr/>
                </p:nvSpPr>
                <p:spPr bwMode="auto">
                  <a:xfrm>
                    <a:off x="288" y="2975"/>
                    <a:ext cx="335" cy="337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</p:grpSp>
            <p:grpSp>
              <p:nvGrpSpPr>
                <p:cNvPr id="7188" name="Group 69"/>
                <p:cNvGrpSpPr>
                  <a:grpSpLocks/>
                </p:cNvGrpSpPr>
                <p:nvPr/>
              </p:nvGrpSpPr>
              <p:grpSpPr bwMode="auto">
                <a:xfrm rot="10800000">
                  <a:off x="2231836" y="5295648"/>
                  <a:ext cx="2373314" cy="992188"/>
                  <a:chOff x="273" y="2688"/>
                  <a:chExt cx="1495" cy="625"/>
                </a:xfrm>
              </p:grpSpPr>
              <p:sp>
                <p:nvSpPr>
                  <p:cNvPr id="154" name="Oval 70"/>
                  <p:cNvSpPr>
                    <a:spLocks noChangeArrowheads="1"/>
                  </p:cNvSpPr>
                  <p:nvPr/>
                </p:nvSpPr>
                <p:spPr bwMode="auto">
                  <a:xfrm>
                    <a:off x="673" y="2687"/>
                    <a:ext cx="335" cy="337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155" name="Oval 71"/>
                  <p:cNvSpPr>
                    <a:spLocks noChangeArrowheads="1"/>
                  </p:cNvSpPr>
                  <p:nvPr/>
                </p:nvSpPr>
                <p:spPr bwMode="auto">
                  <a:xfrm>
                    <a:off x="967" y="2693"/>
                    <a:ext cx="238" cy="24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56" name="Oval 72"/>
                  <p:cNvSpPr>
                    <a:spLocks noChangeArrowheads="1"/>
                  </p:cNvSpPr>
                  <p:nvPr/>
                </p:nvSpPr>
                <p:spPr bwMode="auto">
                  <a:xfrm>
                    <a:off x="707" y="3053"/>
                    <a:ext cx="241" cy="24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57" name="Oval 73"/>
                  <p:cNvSpPr>
                    <a:spLocks noChangeArrowheads="1"/>
                  </p:cNvSpPr>
                  <p:nvPr/>
                </p:nvSpPr>
                <p:spPr bwMode="auto">
                  <a:xfrm>
                    <a:off x="416" y="2693"/>
                    <a:ext cx="229" cy="24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58" name="Oval 74"/>
                  <p:cNvSpPr>
                    <a:spLocks noChangeArrowheads="1"/>
                  </p:cNvSpPr>
                  <p:nvPr/>
                </p:nvSpPr>
                <p:spPr bwMode="auto">
                  <a:xfrm>
                    <a:off x="1208" y="2687"/>
                    <a:ext cx="326" cy="337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159" name="Oval 75"/>
                  <p:cNvSpPr>
                    <a:spLocks noChangeArrowheads="1"/>
                  </p:cNvSpPr>
                  <p:nvPr/>
                </p:nvSpPr>
                <p:spPr bwMode="auto">
                  <a:xfrm>
                    <a:off x="1512" y="2693"/>
                    <a:ext cx="226" cy="24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60" name="Oval 76"/>
                  <p:cNvSpPr>
                    <a:spLocks noChangeArrowheads="1"/>
                  </p:cNvSpPr>
                  <p:nvPr/>
                </p:nvSpPr>
                <p:spPr bwMode="auto">
                  <a:xfrm>
                    <a:off x="964" y="2976"/>
                    <a:ext cx="335" cy="337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161" name="Oval 77"/>
                  <p:cNvSpPr>
                    <a:spLocks noChangeArrowheads="1"/>
                  </p:cNvSpPr>
                  <p:nvPr/>
                </p:nvSpPr>
                <p:spPr bwMode="auto">
                  <a:xfrm>
                    <a:off x="1262" y="2963"/>
                    <a:ext cx="232" cy="2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62" name="Oval 78"/>
                  <p:cNvSpPr>
                    <a:spLocks noChangeArrowheads="1"/>
                  </p:cNvSpPr>
                  <p:nvPr/>
                </p:nvSpPr>
                <p:spPr bwMode="auto">
                  <a:xfrm>
                    <a:off x="1468" y="2976"/>
                    <a:ext cx="320" cy="337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163" name="Oval 79"/>
                  <p:cNvSpPr>
                    <a:spLocks noChangeArrowheads="1"/>
                  </p:cNvSpPr>
                  <p:nvPr/>
                </p:nvSpPr>
                <p:spPr bwMode="auto">
                  <a:xfrm>
                    <a:off x="381" y="2976"/>
                    <a:ext cx="310" cy="337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</p:grpSp>
            <p:grpSp>
              <p:nvGrpSpPr>
                <p:cNvPr id="7189" name="Group 80"/>
                <p:cNvGrpSpPr>
                  <a:grpSpLocks/>
                </p:cNvGrpSpPr>
                <p:nvPr/>
              </p:nvGrpSpPr>
              <p:grpSpPr bwMode="auto">
                <a:xfrm rot="10800000">
                  <a:off x="2231836" y="4378076"/>
                  <a:ext cx="2373314" cy="993775"/>
                  <a:chOff x="273" y="2689"/>
                  <a:chExt cx="1495" cy="626"/>
                </a:xfrm>
              </p:grpSpPr>
              <p:sp>
                <p:nvSpPr>
                  <p:cNvPr id="144" name="Oval 81"/>
                  <p:cNvSpPr>
                    <a:spLocks noChangeArrowheads="1"/>
                  </p:cNvSpPr>
                  <p:nvPr/>
                </p:nvSpPr>
                <p:spPr bwMode="auto">
                  <a:xfrm>
                    <a:off x="673" y="2641"/>
                    <a:ext cx="335" cy="34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145" name="Oval 82"/>
                  <p:cNvSpPr>
                    <a:spLocks noChangeArrowheads="1"/>
                  </p:cNvSpPr>
                  <p:nvPr/>
                </p:nvSpPr>
                <p:spPr bwMode="auto">
                  <a:xfrm>
                    <a:off x="967" y="2734"/>
                    <a:ext cx="238" cy="24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46" name="Oval 83"/>
                  <p:cNvSpPr>
                    <a:spLocks noChangeArrowheads="1"/>
                  </p:cNvSpPr>
                  <p:nvPr/>
                </p:nvSpPr>
                <p:spPr bwMode="auto">
                  <a:xfrm>
                    <a:off x="707" y="3023"/>
                    <a:ext cx="241" cy="2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47" name="Oval 84"/>
                  <p:cNvSpPr>
                    <a:spLocks noChangeArrowheads="1"/>
                  </p:cNvSpPr>
                  <p:nvPr/>
                </p:nvSpPr>
                <p:spPr bwMode="auto">
                  <a:xfrm>
                    <a:off x="416" y="2734"/>
                    <a:ext cx="229" cy="24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48" name="Oval 85"/>
                  <p:cNvSpPr>
                    <a:spLocks noChangeArrowheads="1"/>
                  </p:cNvSpPr>
                  <p:nvPr/>
                </p:nvSpPr>
                <p:spPr bwMode="auto">
                  <a:xfrm>
                    <a:off x="1208" y="2641"/>
                    <a:ext cx="326" cy="34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149" name="Oval 86"/>
                  <p:cNvSpPr>
                    <a:spLocks noChangeArrowheads="1"/>
                  </p:cNvSpPr>
                  <p:nvPr/>
                </p:nvSpPr>
                <p:spPr bwMode="auto">
                  <a:xfrm>
                    <a:off x="1512" y="2734"/>
                    <a:ext cx="226" cy="24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50" name="Oval 87"/>
                  <p:cNvSpPr>
                    <a:spLocks noChangeArrowheads="1"/>
                  </p:cNvSpPr>
                  <p:nvPr/>
                </p:nvSpPr>
                <p:spPr bwMode="auto">
                  <a:xfrm>
                    <a:off x="964" y="2920"/>
                    <a:ext cx="335" cy="347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151" name="Oval 88"/>
                  <p:cNvSpPr>
                    <a:spLocks noChangeArrowheads="1"/>
                  </p:cNvSpPr>
                  <p:nvPr/>
                </p:nvSpPr>
                <p:spPr bwMode="auto">
                  <a:xfrm>
                    <a:off x="1262" y="2975"/>
                    <a:ext cx="232" cy="2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52" name="Oval 89"/>
                  <p:cNvSpPr>
                    <a:spLocks noChangeArrowheads="1"/>
                  </p:cNvSpPr>
                  <p:nvPr/>
                </p:nvSpPr>
                <p:spPr bwMode="auto">
                  <a:xfrm>
                    <a:off x="1468" y="2920"/>
                    <a:ext cx="320" cy="347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153" name="Oval 90"/>
                  <p:cNvSpPr>
                    <a:spLocks noChangeArrowheads="1"/>
                  </p:cNvSpPr>
                  <p:nvPr/>
                </p:nvSpPr>
                <p:spPr bwMode="auto">
                  <a:xfrm>
                    <a:off x="381" y="2920"/>
                    <a:ext cx="310" cy="347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</p:grpSp>
            <p:grpSp>
              <p:nvGrpSpPr>
                <p:cNvPr id="7190" name="Group 91"/>
                <p:cNvGrpSpPr>
                  <a:grpSpLocks/>
                </p:cNvGrpSpPr>
                <p:nvPr/>
              </p:nvGrpSpPr>
              <p:grpSpPr bwMode="auto">
                <a:xfrm>
                  <a:off x="2374716" y="4384428"/>
                  <a:ext cx="2373314" cy="982663"/>
                  <a:chOff x="289" y="2688"/>
                  <a:chExt cx="1495" cy="619"/>
                </a:xfrm>
              </p:grpSpPr>
              <p:sp>
                <p:nvSpPr>
                  <p:cNvPr id="134" name="Oval 92"/>
                  <p:cNvSpPr>
                    <a:spLocks noChangeArrowheads="1"/>
                  </p:cNvSpPr>
                  <p:nvPr/>
                </p:nvSpPr>
                <p:spPr bwMode="auto">
                  <a:xfrm>
                    <a:off x="580" y="2684"/>
                    <a:ext cx="329" cy="337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135" name="Oval 93"/>
                  <p:cNvSpPr>
                    <a:spLocks noChangeArrowheads="1"/>
                  </p:cNvSpPr>
                  <p:nvPr/>
                </p:nvSpPr>
                <p:spPr bwMode="auto">
                  <a:xfrm>
                    <a:off x="909" y="2735"/>
                    <a:ext cx="241" cy="2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36" name="Oval 94"/>
                  <p:cNvSpPr>
                    <a:spLocks noChangeArrowheads="1"/>
                  </p:cNvSpPr>
                  <p:nvPr/>
                </p:nvSpPr>
                <p:spPr bwMode="auto">
                  <a:xfrm>
                    <a:off x="627" y="3066"/>
                    <a:ext cx="244" cy="24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37" name="Oval 95"/>
                  <p:cNvSpPr>
                    <a:spLocks noChangeArrowheads="1"/>
                  </p:cNvSpPr>
                  <p:nvPr/>
                </p:nvSpPr>
                <p:spPr bwMode="auto">
                  <a:xfrm>
                    <a:off x="339" y="2735"/>
                    <a:ext cx="241" cy="2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38" name="Oval 96"/>
                  <p:cNvSpPr>
                    <a:spLocks noChangeArrowheads="1"/>
                  </p:cNvSpPr>
                  <p:nvPr/>
                </p:nvSpPr>
                <p:spPr bwMode="auto">
                  <a:xfrm>
                    <a:off x="1150" y="2684"/>
                    <a:ext cx="338" cy="337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139" name="Oval 97"/>
                  <p:cNvSpPr>
                    <a:spLocks noChangeArrowheads="1"/>
                  </p:cNvSpPr>
                  <p:nvPr/>
                </p:nvSpPr>
                <p:spPr bwMode="auto">
                  <a:xfrm>
                    <a:off x="1489" y="2735"/>
                    <a:ext cx="238" cy="2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40" name="Oval 98"/>
                  <p:cNvSpPr>
                    <a:spLocks noChangeArrowheads="1"/>
                  </p:cNvSpPr>
                  <p:nvPr/>
                </p:nvSpPr>
                <p:spPr bwMode="auto">
                  <a:xfrm>
                    <a:off x="871" y="2973"/>
                    <a:ext cx="332" cy="33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141" name="Oval 99"/>
                  <p:cNvSpPr>
                    <a:spLocks noChangeArrowheads="1"/>
                  </p:cNvSpPr>
                  <p:nvPr/>
                </p:nvSpPr>
                <p:spPr bwMode="auto">
                  <a:xfrm>
                    <a:off x="1203" y="3021"/>
                    <a:ext cx="241" cy="2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42" name="Oval 100"/>
                  <p:cNvSpPr>
                    <a:spLocks noChangeArrowheads="1"/>
                  </p:cNvSpPr>
                  <p:nvPr/>
                </p:nvSpPr>
                <p:spPr bwMode="auto">
                  <a:xfrm>
                    <a:off x="1445" y="2973"/>
                    <a:ext cx="335" cy="33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143" name="Oval 101"/>
                  <p:cNvSpPr>
                    <a:spLocks noChangeArrowheads="1"/>
                  </p:cNvSpPr>
                  <p:nvPr/>
                </p:nvSpPr>
                <p:spPr bwMode="auto">
                  <a:xfrm>
                    <a:off x="289" y="2973"/>
                    <a:ext cx="335" cy="33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</p:grpSp>
            <p:grpSp>
              <p:nvGrpSpPr>
                <p:cNvPr id="7191" name="Group 102"/>
                <p:cNvGrpSpPr>
                  <a:grpSpLocks/>
                </p:cNvGrpSpPr>
                <p:nvPr/>
              </p:nvGrpSpPr>
              <p:grpSpPr bwMode="auto">
                <a:xfrm>
                  <a:off x="2374716" y="5290889"/>
                  <a:ext cx="2373314" cy="996950"/>
                  <a:chOff x="289" y="2683"/>
                  <a:chExt cx="1495" cy="628"/>
                </a:xfrm>
              </p:grpSpPr>
              <p:sp>
                <p:nvSpPr>
                  <p:cNvPr id="124" name="Oval 103"/>
                  <p:cNvSpPr>
                    <a:spLocks noChangeArrowheads="1"/>
                  </p:cNvSpPr>
                  <p:nvPr/>
                </p:nvSpPr>
                <p:spPr bwMode="auto">
                  <a:xfrm>
                    <a:off x="580" y="2683"/>
                    <a:ext cx="329" cy="34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125" name="Oval 104"/>
                  <p:cNvSpPr>
                    <a:spLocks noChangeArrowheads="1"/>
                  </p:cNvSpPr>
                  <p:nvPr/>
                </p:nvSpPr>
                <p:spPr bwMode="auto">
                  <a:xfrm>
                    <a:off x="909" y="2728"/>
                    <a:ext cx="241" cy="24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26" name="Oval 105"/>
                  <p:cNvSpPr>
                    <a:spLocks noChangeArrowheads="1"/>
                  </p:cNvSpPr>
                  <p:nvPr/>
                </p:nvSpPr>
                <p:spPr bwMode="auto">
                  <a:xfrm>
                    <a:off x="627" y="3071"/>
                    <a:ext cx="244" cy="24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27" name="Oval 106"/>
                  <p:cNvSpPr>
                    <a:spLocks noChangeArrowheads="1"/>
                  </p:cNvSpPr>
                  <p:nvPr/>
                </p:nvSpPr>
                <p:spPr bwMode="auto">
                  <a:xfrm>
                    <a:off x="339" y="2728"/>
                    <a:ext cx="241" cy="24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28" name="Oval 107"/>
                  <p:cNvSpPr>
                    <a:spLocks noChangeArrowheads="1"/>
                  </p:cNvSpPr>
                  <p:nvPr/>
                </p:nvSpPr>
                <p:spPr bwMode="auto">
                  <a:xfrm>
                    <a:off x="1150" y="2683"/>
                    <a:ext cx="338" cy="34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129" name="Oval 108"/>
                  <p:cNvSpPr>
                    <a:spLocks noChangeArrowheads="1"/>
                  </p:cNvSpPr>
                  <p:nvPr/>
                </p:nvSpPr>
                <p:spPr bwMode="auto">
                  <a:xfrm>
                    <a:off x="1489" y="2728"/>
                    <a:ext cx="238" cy="24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30" name="Oval 109"/>
                  <p:cNvSpPr>
                    <a:spLocks noChangeArrowheads="1"/>
                  </p:cNvSpPr>
                  <p:nvPr/>
                </p:nvSpPr>
                <p:spPr bwMode="auto">
                  <a:xfrm>
                    <a:off x="871" y="2975"/>
                    <a:ext cx="332" cy="337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131" name="Oval 110"/>
                  <p:cNvSpPr>
                    <a:spLocks noChangeArrowheads="1"/>
                  </p:cNvSpPr>
                  <p:nvPr/>
                </p:nvSpPr>
                <p:spPr bwMode="auto">
                  <a:xfrm>
                    <a:off x="1203" y="3023"/>
                    <a:ext cx="241" cy="2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32" name="Oval 111"/>
                  <p:cNvSpPr>
                    <a:spLocks noChangeArrowheads="1"/>
                  </p:cNvSpPr>
                  <p:nvPr/>
                </p:nvSpPr>
                <p:spPr bwMode="auto">
                  <a:xfrm>
                    <a:off x="1445" y="2975"/>
                    <a:ext cx="335" cy="337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133" name="Oval 112"/>
                  <p:cNvSpPr>
                    <a:spLocks noChangeArrowheads="1"/>
                  </p:cNvSpPr>
                  <p:nvPr/>
                </p:nvSpPr>
                <p:spPr bwMode="auto">
                  <a:xfrm>
                    <a:off x="289" y="2975"/>
                    <a:ext cx="335" cy="337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</p:grpSp>
            <p:grpSp>
              <p:nvGrpSpPr>
                <p:cNvPr id="7192" name="Group 113"/>
                <p:cNvGrpSpPr>
                  <a:grpSpLocks/>
                </p:cNvGrpSpPr>
                <p:nvPr/>
              </p:nvGrpSpPr>
              <p:grpSpPr bwMode="auto">
                <a:xfrm rot="10800000">
                  <a:off x="2462022" y="5446464"/>
                  <a:ext cx="2379664" cy="993775"/>
                  <a:chOff x="269" y="2689"/>
                  <a:chExt cx="1499" cy="626"/>
                </a:xfrm>
              </p:grpSpPr>
              <p:sp>
                <p:nvSpPr>
                  <p:cNvPr id="114" name="Oval 114"/>
                  <p:cNvSpPr>
                    <a:spLocks noChangeArrowheads="1"/>
                  </p:cNvSpPr>
                  <p:nvPr/>
                </p:nvSpPr>
                <p:spPr bwMode="auto">
                  <a:xfrm>
                    <a:off x="670" y="2739"/>
                    <a:ext cx="335" cy="315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115" name="Oval 115"/>
                  <p:cNvSpPr>
                    <a:spLocks noChangeArrowheads="1"/>
                  </p:cNvSpPr>
                  <p:nvPr/>
                </p:nvSpPr>
                <p:spPr bwMode="auto">
                  <a:xfrm>
                    <a:off x="1009" y="2755"/>
                    <a:ext cx="241" cy="2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16" name="Oval 116"/>
                  <p:cNvSpPr>
                    <a:spLocks noChangeArrowheads="1"/>
                  </p:cNvSpPr>
                  <p:nvPr/>
                </p:nvSpPr>
                <p:spPr bwMode="auto">
                  <a:xfrm>
                    <a:off x="708" y="3066"/>
                    <a:ext cx="241" cy="2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17" name="Oval 117"/>
                  <p:cNvSpPr>
                    <a:spLocks noChangeArrowheads="1"/>
                  </p:cNvSpPr>
                  <p:nvPr/>
                </p:nvSpPr>
                <p:spPr bwMode="auto">
                  <a:xfrm>
                    <a:off x="417" y="2755"/>
                    <a:ext cx="241" cy="2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18" name="Oval 118"/>
                  <p:cNvSpPr>
                    <a:spLocks noChangeArrowheads="1"/>
                  </p:cNvSpPr>
                  <p:nvPr/>
                </p:nvSpPr>
                <p:spPr bwMode="auto">
                  <a:xfrm>
                    <a:off x="1241" y="2739"/>
                    <a:ext cx="332" cy="315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119" name="Oval 119"/>
                  <p:cNvSpPr>
                    <a:spLocks noChangeArrowheads="1"/>
                  </p:cNvSpPr>
                  <p:nvPr/>
                </p:nvSpPr>
                <p:spPr bwMode="auto">
                  <a:xfrm>
                    <a:off x="1545" y="2755"/>
                    <a:ext cx="235" cy="2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20" name="Oval 120"/>
                  <p:cNvSpPr>
                    <a:spLocks noChangeArrowheads="1"/>
                  </p:cNvSpPr>
                  <p:nvPr/>
                </p:nvSpPr>
                <p:spPr bwMode="auto">
                  <a:xfrm>
                    <a:off x="915" y="2964"/>
                    <a:ext cx="332" cy="34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121" name="Oval 121"/>
                  <p:cNvSpPr>
                    <a:spLocks noChangeArrowheads="1"/>
                  </p:cNvSpPr>
                  <p:nvPr/>
                </p:nvSpPr>
                <p:spPr bwMode="auto">
                  <a:xfrm>
                    <a:off x="1294" y="3018"/>
                    <a:ext cx="241" cy="2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22" name="Oval 122"/>
                  <p:cNvSpPr>
                    <a:spLocks noChangeArrowheads="1"/>
                  </p:cNvSpPr>
                  <p:nvPr/>
                </p:nvSpPr>
                <p:spPr bwMode="auto">
                  <a:xfrm>
                    <a:off x="1510" y="2964"/>
                    <a:ext cx="329" cy="34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123" name="Oval 123"/>
                  <p:cNvSpPr>
                    <a:spLocks noChangeArrowheads="1"/>
                  </p:cNvSpPr>
                  <p:nvPr/>
                </p:nvSpPr>
                <p:spPr bwMode="auto">
                  <a:xfrm>
                    <a:off x="363" y="2964"/>
                    <a:ext cx="335" cy="34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</p:grpSp>
            <p:grpSp>
              <p:nvGrpSpPr>
                <p:cNvPr id="7193" name="Group 124"/>
                <p:cNvGrpSpPr>
                  <a:grpSpLocks/>
                </p:cNvGrpSpPr>
                <p:nvPr/>
              </p:nvGrpSpPr>
              <p:grpSpPr bwMode="auto">
                <a:xfrm rot="10800000">
                  <a:off x="2463610" y="4530473"/>
                  <a:ext cx="2362202" cy="992188"/>
                  <a:chOff x="278" y="2690"/>
                  <a:chExt cx="1488" cy="625"/>
                </a:xfrm>
              </p:grpSpPr>
              <p:sp>
                <p:nvSpPr>
                  <p:cNvPr id="104" name="Oval 125"/>
                  <p:cNvSpPr>
                    <a:spLocks noChangeArrowheads="1"/>
                  </p:cNvSpPr>
                  <p:nvPr/>
                </p:nvSpPr>
                <p:spPr bwMode="auto">
                  <a:xfrm>
                    <a:off x="582" y="2737"/>
                    <a:ext cx="332" cy="315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105" name="Oval 126"/>
                  <p:cNvSpPr>
                    <a:spLocks noChangeArrowheads="1"/>
                  </p:cNvSpPr>
                  <p:nvPr/>
                </p:nvSpPr>
                <p:spPr bwMode="auto">
                  <a:xfrm>
                    <a:off x="911" y="2795"/>
                    <a:ext cx="244" cy="22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06" name="Oval 127"/>
                  <p:cNvSpPr>
                    <a:spLocks noChangeArrowheads="1"/>
                  </p:cNvSpPr>
                  <p:nvPr/>
                </p:nvSpPr>
                <p:spPr bwMode="auto">
                  <a:xfrm>
                    <a:off x="660" y="3113"/>
                    <a:ext cx="235" cy="24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07" name="Oval 128"/>
                  <p:cNvSpPr>
                    <a:spLocks noChangeArrowheads="1"/>
                  </p:cNvSpPr>
                  <p:nvPr/>
                </p:nvSpPr>
                <p:spPr bwMode="auto">
                  <a:xfrm>
                    <a:off x="372" y="2795"/>
                    <a:ext cx="241" cy="22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08" name="Oval 129"/>
                  <p:cNvSpPr>
                    <a:spLocks noChangeArrowheads="1"/>
                  </p:cNvSpPr>
                  <p:nvPr/>
                </p:nvSpPr>
                <p:spPr bwMode="auto">
                  <a:xfrm>
                    <a:off x="1158" y="2737"/>
                    <a:ext cx="332" cy="315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109" name="Oval 130"/>
                  <p:cNvSpPr>
                    <a:spLocks noChangeArrowheads="1"/>
                  </p:cNvSpPr>
                  <p:nvPr/>
                </p:nvSpPr>
                <p:spPr bwMode="auto">
                  <a:xfrm>
                    <a:off x="1522" y="2795"/>
                    <a:ext cx="241" cy="22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10" name="Oval 131"/>
                  <p:cNvSpPr>
                    <a:spLocks noChangeArrowheads="1"/>
                  </p:cNvSpPr>
                  <p:nvPr/>
                </p:nvSpPr>
                <p:spPr bwMode="auto">
                  <a:xfrm>
                    <a:off x="911" y="2962"/>
                    <a:ext cx="335" cy="34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111" name="Oval 132"/>
                  <p:cNvSpPr>
                    <a:spLocks noChangeArrowheads="1"/>
                  </p:cNvSpPr>
                  <p:nvPr/>
                </p:nvSpPr>
                <p:spPr bwMode="auto">
                  <a:xfrm>
                    <a:off x="1233" y="3016"/>
                    <a:ext cx="235" cy="2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112" name="Oval 133"/>
                  <p:cNvSpPr>
                    <a:spLocks noChangeArrowheads="1"/>
                  </p:cNvSpPr>
                  <p:nvPr/>
                </p:nvSpPr>
                <p:spPr bwMode="auto">
                  <a:xfrm>
                    <a:off x="1468" y="2962"/>
                    <a:ext cx="335" cy="34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113" name="Oval 134"/>
                  <p:cNvSpPr>
                    <a:spLocks noChangeArrowheads="1"/>
                  </p:cNvSpPr>
                  <p:nvPr/>
                </p:nvSpPr>
                <p:spPr bwMode="auto">
                  <a:xfrm>
                    <a:off x="318" y="2962"/>
                    <a:ext cx="335" cy="34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</p:grpSp>
            <p:grpSp>
              <p:nvGrpSpPr>
                <p:cNvPr id="7194" name="Group 135"/>
                <p:cNvGrpSpPr>
                  <a:grpSpLocks/>
                </p:cNvGrpSpPr>
                <p:nvPr/>
              </p:nvGrpSpPr>
              <p:grpSpPr bwMode="auto">
                <a:xfrm rot="-7089897">
                  <a:off x="3677695" y="2497010"/>
                  <a:ext cx="814038" cy="838200"/>
                  <a:chOff x="4252" y="3173"/>
                  <a:chExt cx="659" cy="618"/>
                </a:xfrm>
              </p:grpSpPr>
              <p:sp>
                <p:nvSpPr>
                  <p:cNvPr id="101" name="Oval 136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730" y="3224"/>
                    <a:ext cx="305" cy="26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7271" name="AutoShape 137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252" y="3173"/>
                    <a:ext cx="480" cy="480"/>
                  </a:xfrm>
                  <a:prstGeom prst="flowChartConnector">
                    <a:avLst/>
                  </a:prstGeom>
                  <a:gradFill rotWithShape="0">
                    <a:gsLst>
                      <a:gs pos="0">
                        <a:srgbClr val="CC3300"/>
                      </a:gs>
                      <a:gs pos="100000">
                        <a:srgbClr val="5E18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he-IL"/>
                  </a:p>
                </p:txBody>
              </p:sp>
              <p:sp>
                <p:nvSpPr>
                  <p:cNvPr id="103" name="Oval 138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532" y="3516"/>
                    <a:ext cx="301" cy="27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7195" name="Group 139"/>
                <p:cNvGrpSpPr>
                  <a:grpSpLocks/>
                </p:cNvGrpSpPr>
                <p:nvPr/>
              </p:nvGrpSpPr>
              <p:grpSpPr bwMode="auto">
                <a:xfrm rot="-1340686">
                  <a:off x="4425408" y="3161756"/>
                  <a:ext cx="836907" cy="830061"/>
                  <a:chOff x="4252" y="3166"/>
                  <a:chExt cx="648" cy="612"/>
                </a:xfrm>
              </p:grpSpPr>
              <p:sp>
                <p:nvSpPr>
                  <p:cNvPr id="98" name="Oval 140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579" y="3064"/>
                    <a:ext cx="270" cy="28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7268" name="AutoShape 141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252" y="3173"/>
                    <a:ext cx="480" cy="480"/>
                  </a:xfrm>
                  <a:prstGeom prst="flowChartConnector">
                    <a:avLst/>
                  </a:prstGeom>
                  <a:gradFill rotWithShape="0">
                    <a:gsLst>
                      <a:gs pos="0">
                        <a:srgbClr val="CC3300"/>
                      </a:gs>
                      <a:gs pos="100000">
                        <a:srgbClr val="5E18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he-IL"/>
                  </a:p>
                </p:txBody>
              </p:sp>
              <p:sp>
                <p:nvSpPr>
                  <p:cNvPr id="100" name="Oval 142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373" y="3415"/>
                    <a:ext cx="285" cy="28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7196" name="Group 143"/>
                <p:cNvGrpSpPr>
                  <a:grpSpLocks/>
                </p:cNvGrpSpPr>
                <p:nvPr/>
              </p:nvGrpSpPr>
              <p:grpSpPr bwMode="auto">
                <a:xfrm>
                  <a:off x="5268732" y="5674401"/>
                  <a:ext cx="921446" cy="830062"/>
                  <a:chOff x="4252" y="3169"/>
                  <a:chExt cx="654" cy="612"/>
                </a:xfrm>
              </p:grpSpPr>
              <p:sp>
                <p:nvSpPr>
                  <p:cNvPr id="95" name="Oval 144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612" y="3168"/>
                    <a:ext cx="293" cy="28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7265" name="AutoShape 145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252" y="3173"/>
                    <a:ext cx="480" cy="480"/>
                  </a:xfrm>
                  <a:prstGeom prst="flowChartConnector">
                    <a:avLst/>
                  </a:prstGeom>
                  <a:gradFill rotWithShape="0">
                    <a:gsLst>
                      <a:gs pos="0">
                        <a:srgbClr val="CC3300"/>
                      </a:gs>
                      <a:gs pos="100000">
                        <a:srgbClr val="5E18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he-IL"/>
                  </a:p>
                </p:txBody>
              </p:sp>
              <p:sp>
                <p:nvSpPr>
                  <p:cNvPr id="97" name="Oval 146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400" y="3491"/>
                    <a:ext cx="289" cy="28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</p:grpSp>
            <p:sp>
              <p:nvSpPr>
                <p:cNvPr id="28" name="Oval 147"/>
                <p:cNvSpPr>
                  <a:spLocks noChangeArrowheads="1"/>
                </p:cNvSpPr>
                <p:nvPr/>
              </p:nvSpPr>
              <p:spPr bwMode="auto">
                <a:xfrm>
                  <a:off x="3821504" y="3423899"/>
                  <a:ext cx="457601" cy="42834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dirty="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+mn-lt"/>
                      <a:cs typeface="Guttman Yad-Brush" pitchFamily="2" charset="-79"/>
                    </a:rPr>
                    <a:t>+</a:t>
                  </a:r>
                </a:p>
              </p:txBody>
            </p:sp>
            <p:sp>
              <p:nvSpPr>
                <p:cNvPr id="29" name="Oval 148"/>
                <p:cNvSpPr>
                  <a:spLocks noChangeArrowheads="1"/>
                </p:cNvSpPr>
                <p:nvPr/>
              </p:nvSpPr>
              <p:spPr bwMode="auto">
                <a:xfrm>
                  <a:off x="5875733" y="4841503"/>
                  <a:ext cx="716245" cy="67310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>
                        <a:gamma/>
                        <a:tint val="27451"/>
                        <a:invGamma/>
                      </a:schemeClr>
                    </a:gs>
                    <a:gs pos="100000">
                      <a:schemeClr val="accent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2800" dirty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+mn-lt"/>
                      <a:cs typeface="Guttman Yad-Brush" pitchFamily="2" charset="-79"/>
                    </a:rPr>
                    <a:t>-</a:t>
                  </a:r>
                  <a:endParaRPr lang="en-US" sz="2800" dirty="0"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+mn-lt"/>
                    <a:cs typeface="Guttman Yad-Brush" pitchFamily="2" charset="-79"/>
                  </a:endParaRPr>
                </a:p>
              </p:txBody>
            </p:sp>
            <p:grpSp>
              <p:nvGrpSpPr>
                <p:cNvPr id="7199" name="Group 149"/>
                <p:cNvGrpSpPr>
                  <a:grpSpLocks/>
                </p:cNvGrpSpPr>
                <p:nvPr/>
              </p:nvGrpSpPr>
              <p:grpSpPr bwMode="auto">
                <a:xfrm rot="9429100">
                  <a:off x="2828545" y="3155557"/>
                  <a:ext cx="818980" cy="851762"/>
                  <a:chOff x="4252" y="3173"/>
                  <a:chExt cx="663" cy="628"/>
                </a:xfrm>
              </p:grpSpPr>
              <p:sp>
                <p:nvSpPr>
                  <p:cNvPr id="92" name="Oval 150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630" y="3206"/>
                    <a:ext cx="286" cy="28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7262" name="AutoShape 151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252" y="3173"/>
                    <a:ext cx="480" cy="480"/>
                  </a:xfrm>
                  <a:prstGeom prst="flowChartConnector">
                    <a:avLst/>
                  </a:prstGeom>
                  <a:gradFill rotWithShape="0">
                    <a:gsLst>
                      <a:gs pos="0">
                        <a:srgbClr val="CC3300"/>
                      </a:gs>
                      <a:gs pos="100000">
                        <a:srgbClr val="5E18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he-IL"/>
                  </a:p>
                </p:txBody>
              </p:sp>
              <p:sp>
                <p:nvSpPr>
                  <p:cNvPr id="94" name="Oval 152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400" y="3524"/>
                    <a:ext cx="290" cy="28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7200" name="Group 153"/>
                <p:cNvGrpSpPr>
                  <a:grpSpLocks/>
                </p:cNvGrpSpPr>
                <p:nvPr/>
              </p:nvGrpSpPr>
              <p:grpSpPr bwMode="auto">
                <a:xfrm>
                  <a:off x="6183128" y="4075549"/>
                  <a:ext cx="928490" cy="840911"/>
                  <a:chOff x="4252" y="3170"/>
                  <a:chExt cx="659" cy="620"/>
                </a:xfrm>
              </p:grpSpPr>
              <p:sp>
                <p:nvSpPr>
                  <p:cNvPr id="89" name="Oval 154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570" y="3171"/>
                    <a:ext cx="304" cy="28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7259" name="AutoShape 155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252" y="3173"/>
                    <a:ext cx="480" cy="480"/>
                  </a:xfrm>
                  <a:prstGeom prst="flowChartConnector">
                    <a:avLst/>
                  </a:prstGeom>
                  <a:gradFill rotWithShape="0">
                    <a:gsLst>
                      <a:gs pos="0">
                        <a:srgbClr val="CC3300"/>
                      </a:gs>
                      <a:gs pos="100000">
                        <a:srgbClr val="5E18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he-IL"/>
                  </a:p>
                </p:txBody>
              </p:sp>
              <p:sp>
                <p:nvSpPr>
                  <p:cNvPr id="91" name="Oval 156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352" y="3502"/>
                    <a:ext cx="300" cy="28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7201" name="Group 157"/>
                <p:cNvGrpSpPr>
                  <a:grpSpLocks/>
                </p:cNvGrpSpPr>
                <p:nvPr/>
              </p:nvGrpSpPr>
              <p:grpSpPr bwMode="auto">
                <a:xfrm rot="2001728">
                  <a:off x="4820203" y="4758894"/>
                  <a:ext cx="908765" cy="832774"/>
                  <a:chOff x="4252" y="3164"/>
                  <a:chExt cx="645" cy="614"/>
                </a:xfrm>
              </p:grpSpPr>
              <p:sp>
                <p:nvSpPr>
                  <p:cNvPr id="86" name="Oval 158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583" y="3144"/>
                    <a:ext cx="279" cy="28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7256" name="AutoShape 159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252" y="3173"/>
                    <a:ext cx="480" cy="480"/>
                  </a:xfrm>
                  <a:prstGeom prst="flowChartConnector">
                    <a:avLst/>
                  </a:prstGeom>
                  <a:gradFill rotWithShape="0">
                    <a:gsLst>
                      <a:gs pos="0">
                        <a:srgbClr val="CC3300"/>
                      </a:gs>
                      <a:gs pos="100000">
                        <a:srgbClr val="5E18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he-IL"/>
                  </a:p>
                </p:txBody>
              </p:sp>
              <p:sp>
                <p:nvSpPr>
                  <p:cNvPr id="88" name="Oval 160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383" y="3491"/>
                    <a:ext cx="279" cy="28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7202" name="Group 161"/>
                <p:cNvGrpSpPr>
                  <a:grpSpLocks/>
                </p:cNvGrpSpPr>
                <p:nvPr/>
              </p:nvGrpSpPr>
              <p:grpSpPr bwMode="auto">
                <a:xfrm rot="7941812">
                  <a:off x="6371618" y="5370497"/>
                  <a:ext cx="914401" cy="843624"/>
                  <a:chOff x="4252" y="3173"/>
                  <a:chExt cx="649" cy="622"/>
                </a:xfrm>
              </p:grpSpPr>
              <p:sp>
                <p:nvSpPr>
                  <p:cNvPr id="83" name="Oval 162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612" y="3217"/>
                    <a:ext cx="290" cy="28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7253" name="AutoShape 163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252" y="3173"/>
                    <a:ext cx="480" cy="480"/>
                  </a:xfrm>
                  <a:prstGeom prst="flowChartConnector">
                    <a:avLst/>
                  </a:prstGeom>
                  <a:gradFill rotWithShape="0">
                    <a:gsLst>
                      <a:gs pos="0">
                        <a:srgbClr val="CC3300"/>
                      </a:gs>
                      <a:gs pos="100000">
                        <a:srgbClr val="5E18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he-IL"/>
                  </a:p>
                </p:txBody>
              </p:sp>
              <p:sp>
                <p:nvSpPr>
                  <p:cNvPr id="85" name="Oval 164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406" y="3525"/>
                    <a:ext cx="290" cy="27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7203" name="Group 165"/>
                <p:cNvGrpSpPr>
                  <a:grpSpLocks/>
                </p:cNvGrpSpPr>
                <p:nvPr/>
              </p:nvGrpSpPr>
              <p:grpSpPr bwMode="auto">
                <a:xfrm rot="-1340686">
                  <a:off x="1149333" y="5525292"/>
                  <a:ext cx="843364" cy="828705"/>
                  <a:chOff x="4252" y="3168"/>
                  <a:chExt cx="653" cy="611"/>
                </a:xfrm>
              </p:grpSpPr>
              <p:sp>
                <p:nvSpPr>
                  <p:cNvPr id="80" name="Oval 166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602" y="3126"/>
                    <a:ext cx="281" cy="27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7250" name="AutoShape 167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252" y="3173"/>
                    <a:ext cx="480" cy="480"/>
                  </a:xfrm>
                  <a:prstGeom prst="flowChartConnector">
                    <a:avLst/>
                  </a:prstGeom>
                  <a:gradFill rotWithShape="0">
                    <a:gsLst>
                      <a:gs pos="0">
                        <a:srgbClr val="CC3300"/>
                      </a:gs>
                      <a:gs pos="100000">
                        <a:srgbClr val="5E18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he-IL"/>
                  </a:p>
                </p:txBody>
              </p:sp>
              <p:sp>
                <p:nvSpPr>
                  <p:cNvPr id="82" name="Oval 168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402" y="3428"/>
                    <a:ext cx="277" cy="27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7204" name="Group 169"/>
                <p:cNvGrpSpPr>
                  <a:grpSpLocks/>
                </p:cNvGrpSpPr>
                <p:nvPr/>
              </p:nvGrpSpPr>
              <p:grpSpPr bwMode="auto">
                <a:xfrm rot="9429100">
                  <a:off x="5634303" y="2932304"/>
                  <a:ext cx="815276" cy="850405"/>
                  <a:chOff x="4252" y="3173"/>
                  <a:chExt cx="660" cy="627"/>
                </a:xfrm>
              </p:grpSpPr>
              <p:sp>
                <p:nvSpPr>
                  <p:cNvPr id="77" name="Oval 170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712" y="3253"/>
                    <a:ext cx="294" cy="28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7247" name="AutoShape 171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252" y="3173"/>
                    <a:ext cx="480" cy="480"/>
                  </a:xfrm>
                  <a:prstGeom prst="flowChartConnector">
                    <a:avLst/>
                  </a:prstGeom>
                  <a:gradFill rotWithShape="0">
                    <a:gsLst>
                      <a:gs pos="0">
                        <a:srgbClr val="CC3300"/>
                      </a:gs>
                      <a:gs pos="100000">
                        <a:srgbClr val="5E18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he-IL"/>
                  </a:p>
                </p:txBody>
              </p:sp>
              <p:sp>
                <p:nvSpPr>
                  <p:cNvPr id="79" name="Oval 172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492" y="3582"/>
                    <a:ext cx="294" cy="28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7205" name="Group 173"/>
                <p:cNvGrpSpPr>
                  <a:grpSpLocks/>
                </p:cNvGrpSpPr>
                <p:nvPr/>
              </p:nvGrpSpPr>
              <p:grpSpPr bwMode="auto">
                <a:xfrm rot="-7089897">
                  <a:off x="4969700" y="2146877"/>
                  <a:ext cx="822689" cy="844980"/>
                  <a:chOff x="4252" y="3173"/>
                  <a:chExt cx="666" cy="623"/>
                </a:xfrm>
              </p:grpSpPr>
              <p:sp>
                <p:nvSpPr>
                  <p:cNvPr id="74" name="Oval 174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659" y="3153"/>
                    <a:ext cx="293" cy="28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7244" name="AutoShape 175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252" y="3173"/>
                    <a:ext cx="480" cy="480"/>
                  </a:xfrm>
                  <a:prstGeom prst="flowChartConnector">
                    <a:avLst/>
                  </a:prstGeom>
                  <a:gradFill rotWithShape="0">
                    <a:gsLst>
                      <a:gs pos="0">
                        <a:srgbClr val="CC3300"/>
                      </a:gs>
                      <a:gs pos="100000">
                        <a:srgbClr val="5E18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he-IL"/>
                  </a:p>
                </p:txBody>
              </p:sp>
              <p:sp>
                <p:nvSpPr>
                  <p:cNvPr id="76" name="Oval 176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444" y="3494"/>
                    <a:ext cx="285" cy="28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</p:grpSp>
            <p:sp>
              <p:nvSpPr>
                <p:cNvPr id="7206" name="Line 177"/>
                <p:cNvSpPr>
                  <a:spLocks noChangeShapeType="1"/>
                </p:cNvSpPr>
                <p:nvPr/>
              </p:nvSpPr>
              <p:spPr bwMode="auto">
                <a:xfrm>
                  <a:off x="3211324" y="1874588"/>
                  <a:ext cx="259080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he-IL"/>
                </a:p>
              </p:txBody>
            </p:sp>
            <p:grpSp>
              <p:nvGrpSpPr>
                <p:cNvPr id="7207" name="Group 184"/>
                <p:cNvGrpSpPr>
                  <a:grpSpLocks/>
                </p:cNvGrpSpPr>
                <p:nvPr/>
              </p:nvGrpSpPr>
              <p:grpSpPr bwMode="auto">
                <a:xfrm rot="-7089897">
                  <a:off x="5429316" y="3670975"/>
                  <a:ext cx="820218" cy="846336"/>
                  <a:chOff x="4252" y="3173"/>
                  <a:chExt cx="664" cy="624"/>
                </a:xfrm>
              </p:grpSpPr>
              <p:sp>
                <p:nvSpPr>
                  <p:cNvPr id="71" name="Oval 185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653" y="3134"/>
                    <a:ext cx="297" cy="28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7241" name="AutoShape 186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252" y="3173"/>
                    <a:ext cx="480" cy="480"/>
                  </a:xfrm>
                  <a:prstGeom prst="flowChartConnector">
                    <a:avLst/>
                  </a:prstGeom>
                  <a:gradFill rotWithShape="0">
                    <a:gsLst>
                      <a:gs pos="0">
                        <a:srgbClr val="CC3300"/>
                      </a:gs>
                      <a:gs pos="100000">
                        <a:srgbClr val="5E18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he-IL"/>
                  </a:p>
                </p:txBody>
              </p:sp>
              <p:sp>
                <p:nvSpPr>
                  <p:cNvPr id="73" name="Oval 187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446" y="3453"/>
                    <a:ext cx="301" cy="28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7208" name="Group 188"/>
                <p:cNvGrpSpPr>
                  <a:grpSpLocks/>
                </p:cNvGrpSpPr>
                <p:nvPr/>
              </p:nvGrpSpPr>
              <p:grpSpPr bwMode="auto">
                <a:xfrm rot="-1340686">
                  <a:off x="7320404" y="5595774"/>
                  <a:ext cx="845947" cy="834130"/>
                  <a:chOff x="4252" y="3164"/>
                  <a:chExt cx="655" cy="615"/>
                </a:xfrm>
              </p:grpSpPr>
              <p:sp>
                <p:nvSpPr>
                  <p:cNvPr id="68" name="Oval 189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576" y="3102"/>
                    <a:ext cx="289" cy="28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7238" name="AutoShape 190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252" y="3173"/>
                    <a:ext cx="480" cy="480"/>
                  </a:xfrm>
                  <a:prstGeom prst="flowChartConnector">
                    <a:avLst/>
                  </a:prstGeom>
                  <a:gradFill rotWithShape="0">
                    <a:gsLst>
                      <a:gs pos="0">
                        <a:srgbClr val="CC3300"/>
                      </a:gs>
                      <a:gs pos="100000">
                        <a:srgbClr val="5E18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he-IL"/>
                  </a:p>
                </p:txBody>
              </p:sp>
              <p:sp>
                <p:nvSpPr>
                  <p:cNvPr id="70" name="Oval 191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365" y="3422"/>
                    <a:ext cx="281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7209" name="Group 192"/>
                <p:cNvGrpSpPr>
                  <a:grpSpLocks/>
                </p:cNvGrpSpPr>
                <p:nvPr/>
              </p:nvGrpSpPr>
              <p:grpSpPr bwMode="auto">
                <a:xfrm rot="9429100">
                  <a:off x="2829134" y="2179635"/>
                  <a:ext cx="802924" cy="838199"/>
                  <a:chOff x="4252" y="3173"/>
                  <a:chExt cx="650" cy="618"/>
                </a:xfrm>
              </p:grpSpPr>
              <p:sp>
                <p:nvSpPr>
                  <p:cNvPr id="65" name="Oval 193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632" y="3197"/>
                    <a:ext cx="286" cy="28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7235" name="AutoShape 194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252" y="3173"/>
                    <a:ext cx="480" cy="480"/>
                  </a:xfrm>
                  <a:prstGeom prst="flowChartConnector">
                    <a:avLst/>
                  </a:prstGeom>
                  <a:gradFill rotWithShape="0">
                    <a:gsLst>
                      <a:gs pos="0">
                        <a:srgbClr val="CC3300"/>
                      </a:gs>
                      <a:gs pos="100000">
                        <a:srgbClr val="5E18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he-IL"/>
                  </a:p>
                </p:txBody>
              </p:sp>
              <p:sp>
                <p:nvSpPr>
                  <p:cNvPr id="67" name="Oval 195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412" y="3528"/>
                    <a:ext cx="270" cy="28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7210" name="Group 196"/>
                <p:cNvGrpSpPr>
                  <a:grpSpLocks/>
                </p:cNvGrpSpPr>
                <p:nvPr/>
              </p:nvGrpSpPr>
              <p:grpSpPr bwMode="auto">
                <a:xfrm rot="2001728">
                  <a:off x="3821588" y="1952673"/>
                  <a:ext cx="920037" cy="834130"/>
                  <a:chOff x="4252" y="3173"/>
                  <a:chExt cx="653" cy="615"/>
                </a:xfrm>
              </p:grpSpPr>
              <p:sp>
                <p:nvSpPr>
                  <p:cNvPr id="62" name="Oval 197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557" y="3109"/>
                    <a:ext cx="293" cy="30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7232" name="AutoShape 198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252" y="3173"/>
                    <a:ext cx="480" cy="480"/>
                  </a:xfrm>
                  <a:prstGeom prst="flowChartConnector">
                    <a:avLst/>
                  </a:prstGeom>
                  <a:gradFill rotWithShape="0">
                    <a:gsLst>
                      <a:gs pos="0">
                        <a:srgbClr val="CC3300"/>
                      </a:gs>
                      <a:gs pos="100000">
                        <a:srgbClr val="5E18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he-IL"/>
                  </a:p>
                </p:txBody>
              </p:sp>
              <p:sp>
                <p:nvSpPr>
                  <p:cNvPr id="64" name="Oval 199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381" y="3499"/>
                    <a:ext cx="293" cy="28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7211" name="Group 200"/>
                <p:cNvGrpSpPr>
                  <a:grpSpLocks/>
                </p:cNvGrpSpPr>
                <p:nvPr/>
              </p:nvGrpSpPr>
              <p:grpSpPr bwMode="auto">
                <a:xfrm rot="9429100">
                  <a:off x="6718901" y="4452711"/>
                  <a:ext cx="796747" cy="850405"/>
                  <a:chOff x="4252" y="3173"/>
                  <a:chExt cx="645" cy="627"/>
                </a:xfrm>
              </p:grpSpPr>
              <p:sp>
                <p:nvSpPr>
                  <p:cNvPr id="59" name="Oval 201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706" y="3308"/>
                    <a:ext cx="286" cy="267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7229" name="AutoShape 202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252" y="3173"/>
                    <a:ext cx="480" cy="480"/>
                  </a:xfrm>
                  <a:prstGeom prst="flowChartConnector">
                    <a:avLst/>
                  </a:prstGeom>
                  <a:gradFill rotWithShape="0">
                    <a:gsLst>
                      <a:gs pos="0">
                        <a:srgbClr val="CC3300"/>
                      </a:gs>
                      <a:gs pos="100000">
                        <a:srgbClr val="5E18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he-IL"/>
                  </a:p>
                </p:txBody>
              </p:sp>
              <p:sp>
                <p:nvSpPr>
                  <p:cNvPr id="61" name="Oval 203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432" y="3599"/>
                    <a:ext cx="298" cy="263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7212" name="Group 204"/>
                <p:cNvGrpSpPr>
                  <a:grpSpLocks/>
                </p:cNvGrpSpPr>
                <p:nvPr/>
              </p:nvGrpSpPr>
              <p:grpSpPr bwMode="auto">
                <a:xfrm rot="-1340686">
                  <a:off x="1149333" y="5525292"/>
                  <a:ext cx="843364" cy="828705"/>
                  <a:chOff x="4252" y="3168"/>
                  <a:chExt cx="653" cy="611"/>
                </a:xfrm>
              </p:grpSpPr>
              <p:sp>
                <p:nvSpPr>
                  <p:cNvPr id="56" name="Oval 205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602" y="3126"/>
                    <a:ext cx="281" cy="27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7226" name="AutoShape 206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252" y="3173"/>
                    <a:ext cx="480" cy="480"/>
                  </a:xfrm>
                  <a:prstGeom prst="flowChartConnector">
                    <a:avLst/>
                  </a:prstGeom>
                  <a:gradFill rotWithShape="0">
                    <a:gsLst>
                      <a:gs pos="0">
                        <a:srgbClr val="CC3300"/>
                      </a:gs>
                      <a:gs pos="100000">
                        <a:srgbClr val="5E18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he-IL"/>
                  </a:p>
                </p:txBody>
              </p:sp>
              <p:sp>
                <p:nvSpPr>
                  <p:cNvPr id="58" name="Oval 207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402" y="3428"/>
                    <a:ext cx="277" cy="27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7213" name="Group 208"/>
                <p:cNvGrpSpPr>
                  <a:grpSpLocks/>
                </p:cNvGrpSpPr>
                <p:nvPr/>
              </p:nvGrpSpPr>
              <p:grpSpPr bwMode="auto">
                <a:xfrm rot="934100">
                  <a:off x="2223248" y="3245296"/>
                  <a:ext cx="829158" cy="820568"/>
                  <a:chOff x="4252" y="3173"/>
                  <a:chExt cx="642" cy="605"/>
                </a:xfrm>
              </p:grpSpPr>
              <p:sp>
                <p:nvSpPr>
                  <p:cNvPr id="53" name="Oval 209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573" y="3161"/>
                    <a:ext cx="277" cy="28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7223" name="AutoShape 210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252" y="3173"/>
                    <a:ext cx="480" cy="480"/>
                  </a:xfrm>
                  <a:prstGeom prst="flowChartConnector">
                    <a:avLst/>
                  </a:prstGeom>
                  <a:gradFill rotWithShape="0">
                    <a:gsLst>
                      <a:gs pos="0">
                        <a:srgbClr val="CC3300"/>
                      </a:gs>
                      <a:gs pos="100000">
                        <a:srgbClr val="5E18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he-IL"/>
                  </a:p>
                </p:txBody>
              </p:sp>
              <p:sp>
                <p:nvSpPr>
                  <p:cNvPr id="55" name="Oval 211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377" y="3478"/>
                    <a:ext cx="289" cy="28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7214" name="Group 212"/>
                <p:cNvGrpSpPr>
                  <a:grpSpLocks/>
                </p:cNvGrpSpPr>
                <p:nvPr/>
              </p:nvGrpSpPr>
              <p:grpSpPr bwMode="auto">
                <a:xfrm rot="-7089897">
                  <a:off x="4511330" y="3829356"/>
                  <a:ext cx="820219" cy="838199"/>
                  <a:chOff x="4252" y="3173"/>
                  <a:chExt cx="664" cy="618"/>
                </a:xfrm>
              </p:grpSpPr>
              <p:sp>
                <p:nvSpPr>
                  <p:cNvPr id="50" name="Oval 213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644" y="3174"/>
                    <a:ext cx="289" cy="29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7220" name="AutoShape 214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252" y="3173"/>
                    <a:ext cx="480" cy="480"/>
                  </a:xfrm>
                  <a:prstGeom prst="flowChartConnector">
                    <a:avLst/>
                  </a:prstGeom>
                  <a:gradFill rotWithShape="0">
                    <a:gsLst>
                      <a:gs pos="0">
                        <a:srgbClr val="CC3300"/>
                      </a:gs>
                      <a:gs pos="100000">
                        <a:srgbClr val="5E18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he-IL"/>
                  </a:p>
                </p:txBody>
              </p:sp>
              <p:sp>
                <p:nvSpPr>
                  <p:cNvPr id="52" name="Oval 215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435" y="3500"/>
                    <a:ext cx="293" cy="28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7215" name="Group 216"/>
                <p:cNvGrpSpPr>
                  <a:grpSpLocks/>
                </p:cNvGrpSpPr>
                <p:nvPr/>
              </p:nvGrpSpPr>
              <p:grpSpPr bwMode="auto">
                <a:xfrm rot="2001728">
                  <a:off x="1387704" y="4769201"/>
                  <a:ext cx="905947" cy="821923"/>
                  <a:chOff x="4252" y="3173"/>
                  <a:chExt cx="643" cy="606"/>
                </a:xfrm>
              </p:grpSpPr>
              <p:sp>
                <p:nvSpPr>
                  <p:cNvPr id="47" name="Oval 217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588" y="3169"/>
                    <a:ext cx="293" cy="28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7217" name="AutoShape 218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252" y="3173"/>
                    <a:ext cx="480" cy="480"/>
                  </a:xfrm>
                  <a:prstGeom prst="flowChartConnector">
                    <a:avLst/>
                  </a:prstGeom>
                  <a:gradFill rotWithShape="0">
                    <a:gsLst>
                      <a:gs pos="0">
                        <a:srgbClr val="CC3300"/>
                      </a:gs>
                      <a:gs pos="100000">
                        <a:srgbClr val="5E18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he-IL"/>
                  </a:p>
                </p:txBody>
              </p:sp>
              <p:sp>
                <p:nvSpPr>
                  <p:cNvPr id="49" name="Oval 219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375" y="3496"/>
                    <a:ext cx="286" cy="28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</p:grpSp>
          </p:grpSp>
        </p:grpSp>
      </p:grpSp>
      <p:sp>
        <p:nvSpPr>
          <p:cNvPr id="224" name="Rectangle 12">
            <a:hlinkClick r:id="rId7"/>
          </p:cNvPr>
          <p:cNvSpPr/>
          <p:nvPr/>
        </p:nvSpPr>
        <p:spPr>
          <a:xfrm>
            <a:off x="3276600" y="6092825"/>
            <a:ext cx="2806700" cy="3603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rgbClr val="00B0F0"/>
                </a:solidFill>
                <a:hlinkClick r:id="rId7"/>
              </a:rPr>
              <a:t>ذائبية ملح الطعام بالماء</a:t>
            </a:r>
            <a:endParaRPr lang="he-IL" dirty="0">
              <a:solidFill>
                <a:srgbClr val="00B0F0"/>
              </a:solidFill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dirty="0">
                <a:solidFill>
                  <a:srgbClr val="00B0F0"/>
                </a:solidFill>
              </a:rPr>
              <a:t> 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dirty="0">
                <a:solidFill>
                  <a:srgbClr val="00B0F0"/>
                </a:solidFill>
              </a:rPr>
              <a:t>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>
              <a:solidFill>
                <a:srgbClr val="00B0F0"/>
              </a:solidFill>
            </a:endParaRPr>
          </a:p>
        </p:txBody>
      </p:sp>
      <p:sp>
        <p:nvSpPr>
          <p:cNvPr id="7176" name="Rectangle 18"/>
          <p:cNvSpPr>
            <a:spLocks noChangeArrowheads="1"/>
          </p:cNvSpPr>
          <p:nvPr/>
        </p:nvSpPr>
        <p:spPr bwMode="auto">
          <a:xfrm>
            <a:off x="7643573" y="3789363"/>
            <a:ext cx="81304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rtl="1"/>
            <a:r>
              <a:rPr lang="ar-LB" sz="2000" b="1" dirty="0" smtClean="0">
                <a:solidFill>
                  <a:srgbClr val="1D4C72"/>
                </a:solidFill>
              </a:rPr>
              <a:t>محاكاة</a:t>
            </a:r>
            <a:r>
              <a:rPr lang="he-IL" sz="2000" b="1" dirty="0" smtClean="0">
                <a:solidFill>
                  <a:srgbClr val="1D4C72"/>
                </a:solidFill>
              </a:rPr>
              <a:t>:</a:t>
            </a:r>
            <a:endParaRPr lang="he-IL" sz="2000" b="1" dirty="0">
              <a:solidFill>
                <a:srgbClr val="1D4C72"/>
              </a:solidFill>
            </a:endParaRPr>
          </a:p>
        </p:txBody>
      </p:sp>
      <p:sp>
        <p:nvSpPr>
          <p:cNvPr id="7177" name="כותרת 226"/>
          <p:cNvSpPr>
            <a:spLocks noGrp="1"/>
          </p:cNvSpPr>
          <p:nvPr>
            <p:ph type="title"/>
          </p:nvPr>
        </p:nvSpPr>
        <p:spPr bwMode="auto">
          <a:xfrm>
            <a:off x="755650" y="404813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ar-SA" sz="4800" b="1" dirty="0" err="1" smtClean="0">
                <a:solidFill>
                  <a:srgbClr val="1D4C72"/>
                </a:solidFill>
              </a:rPr>
              <a:t>ال</a:t>
            </a:r>
            <a:r>
              <a:rPr lang="ar-LB" sz="4800" b="1" dirty="0" err="1" smtClean="0">
                <a:solidFill>
                  <a:srgbClr val="1D4C72"/>
                </a:solidFill>
              </a:rPr>
              <a:t>ذائبية</a:t>
            </a:r>
            <a:r>
              <a:rPr lang="ar-SA" sz="4800" b="1" dirty="0" smtClean="0">
                <a:solidFill>
                  <a:srgbClr val="1D4C72"/>
                </a:solidFill>
              </a:rPr>
              <a:t>،</a:t>
            </a:r>
            <a:r>
              <a:rPr lang="he-IL" sz="4800" b="1" dirty="0" smtClean="0">
                <a:solidFill>
                  <a:srgbClr val="1D4C72"/>
                </a:solidFill>
              </a:rPr>
              <a:t> </a:t>
            </a:r>
            <a:r>
              <a:rPr lang="ar-LB" sz="4800" b="1" dirty="0" smtClean="0">
                <a:solidFill>
                  <a:srgbClr val="1D4C72"/>
                </a:solidFill>
              </a:rPr>
              <a:t>ا</a:t>
            </a:r>
            <a:r>
              <a:rPr lang="ar-SA" sz="4800" b="1" dirty="0" err="1" smtClean="0">
                <a:solidFill>
                  <a:srgbClr val="1D4C72"/>
                </a:solidFill>
              </a:rPr>
              <a:t>لأ</a:t>
            </a:r>
            <a:r>
              <a:rPr lang="ar-LB" sz="4800" b="1" dirty="0" smtClean="0">
                <a:solidFill>
                  <a:srgbClr val="1D4C72"/>
                </a:solidFill>
              </a:rPr>
              <a:t>ربطة</a:t>
            </a:r>
            <a:r>
              <a:rPr lang="he-IL" sz="4800" b="1" dirty="0" smtClean="0">
                <a:solidFill>
                  <a:srgbClr val="1D4C72"/>
                </a:solidFill>
              </a:rPr>
              <a:t> </a:t>
            </a:r>
            <a:r>
              <a:rPr lang="ar-LB" sz="4800" b="1" dirty="0" smtClean="0">
                <a:solidFill>
                  <a:srgbClr val="1D4C72"/>
                </a:solidFill>
              </a:rPr>
              <a:t>بين</a:t>
            </a:r>
            <a:r>
              <a:rPr lang="ar-SA" sz="4800" b="1" dirty="0" smtClean="0">
                <a:solidFill>
                  <a:srgbClr val="1D4C72"/>
                </a:solidFill>
              </a:rPr>
              <a:t> </a:t>
            </a:r>
            <a:r>
              <a:rPr lang="ar-SA" sz="4800" b="1" dirty="0" err="1" smtClean="0">
                <a:solidFill>
                  <a:srgbClr val="1D4C72"/>
                </a:solidFill>
              </a:rPr>
              <a:t>ال</a:t>
            </a:r>
            <a:r>
              <a:rPr lang="ar-LB" sz="4800" b="1" dirty="0" smtClean="0">
                <a:solidFill>
                  <a:srgbClr val="1D4C72"/>
                </a:solidFill>
              </a:rPr>
              <a:t>جز</a:t>
            </a:r>
            <a:r>
              <a:rPr lang="ar-SA" sz="4800" b="1" dirty="0" smtClean="0">
                <a:solidFill>
                  <a:srgbClr val="1D4C72"/>
                </a:solidFill>
              </a:rPr>
              <a:t>ي</a:t>
            </a:r>
            <a:r>
              <a:rPr lang="ar-LB" sz="4800" b="1" dirty="0" err="1" smtClean="0">
                <a:solidFill>
                  <a:srgbClr val="1D4C72"/>
                </a:solidFill>
              </a:rPr>
              <a:t>ئية</a:t>
            </a:r>
            <a:r>
              <a:rPr lang="he-IL" sz="4800" b="1" dirty="0" smtClean="0">
                <a:solidFill>
                  <a:srgbClr val="1D4C72"/>
                </a:solidFill>
              </a:rPr>
              <a:t> </a:t>
            </a:r>
            <a:endParaRPr lang="he-IL" sz="4800" dirty="0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קבוצה 222"/>
          <p:cNvGrpSpPr>
            <a:grpSpLocks/>
          </p:cNvGrpSpPr>
          <p:nvPr/>
        </p:nvGrpSpPr>
        <p:grpSpPr bwMode="auto">
          <a:xfrm>
            <a:off x="1547813" y="1773238"/>
            <a:ext cx="6480175" cy="4319587"/>
            <a:chOff x="1547664" y="2132856"/>
            <a:chExt cx="6480720" cy="4320480"/>
          </a:xfrm>
        </p:grpSpPr>
        <p:sp>
          <p:nvSpPr>
            <p:cNvPr id="222" name="מלבן 221"/>
            <p:cNvSpPr/>
            <p:nvPr/>
          </p:nvSpPr>
          <p:spPr>
            <a:xfrm>
              <a:off x="1547664" y="2132856"/>
              <a:ext cx="6480720" cy="432048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50000">
                  <a:schemeClr val="bg2">
                    <a:lumMod val="95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/>
            <a:lstStyle/>
            <a:p>
              <a:pPr algn="ctr">
                <a:buFontTx/>
                <a:buBlip>
                  <a:blip r:embed="rId2"/>
                </a:buBlip>
                <a:defRPr/>
              </a:pPr>
              <a:endParaRPr lang="he-IL" sz="1200" dirty="0">
                <a:solidFill>
                  <a:schemeClr val="tx1"/>
                </a:solidFill>
              </a:endParaRPr>
            </a:p>
          </p:txBody>
        </p:sp>
        <p:grpSp>
          <p:nvGrpSpPr>
            <p:cNvPr id="16392" name="קבוצה 219"/>
            <p:cNvGrpSpPr>
              <a:grpSpLocks/>
            </p:cNvGrpSpPr>
            <p:nvPr/>
          </p:nvGrpSpPr>
          <p:grpSpPr bwMode="auto">
            <a:xfrm>
              <a:off x="1835696" y="2276872"/>
              <a:ext cx="5976664" cy="3893840"/>
              <a:chOff x="457200" y="980728"/>
              <a:chExt cx="8350250" cy="5334000"/>
            </a:xfrm>
          </p:grpSpPr>
          <p:grpSp>
            <p:nvGrpSpPr>
              <p:cNvPr id="16393" name="Group 254"/>
              <p:cNvGrpSpPr>
                <a:grpSpLocks/>
              </p:cNvGrpSpPr>
              <p:nvPr/>
            </p:nvGrpSpPr>
            <p:grpSpPr bwMode="auto">
              <a:xfrm rot="-392017">
                <a:off x="5867400" y="2885728"/>
                <a:ext cx="1676400" cy="990600"/>
                <a:chOff x="3360" y="960"/>
                <a:chExt cx="1056" cy="624"/>
              </a:xfrm>
            </p:grpSpPr>
            <p:sp>
              <p:nvSpPr>
                <p:cNvPr id="84187" name="Oval 219"/>
                <p:cNvSpPr>
                  <a:spLocks noChangeArrowheads="1"/>
                </p:cNvSpPr>
                <p:nvPr/>
              </p:nvSpPr>
              <p:spPr bwMode="auto">
                <a:xfrm>
                  <a:off x="3358" y="962"/>
                  <a:ext cx="1056" cy="622"/>
                </a:xfrm>
                <a:prstGeom prst="ellipse">
                  <a:avLst/>
                </a:pr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grpSp>
              <p:nvGrpSpPr>
                <p:cNvPr id="16594" name="Group 151"/>
                <p:cNvGrpSpPr>
                  <a:grpSpLocks/>
                </p:cNvGrpSpPr>
                <p:nvPr/>
              </p:nvGrpSpPr>
              <p:grpSpPr bwMode="auto">
                <a:xfrm>
                  <a:off x="3456" y="1008"/>
                  <a:ext cx="912" cy="528"/>
                  <a:chOff x="3552" y="1008"/>
                  <a:chExt cx="912" cy="528"/>
                </a:xfrm>
              </p:grpSpPr>
              <p:grpSp>
                <p:nvGrpSpPr>
                  <p:cNvPr id="16595" name="Group 17"/>
                  <p:cNvGrpSpPr>
                    <a:grpSpLocks/>
                  </p:cNvGrpSpPr>
                  <p:nvPr/>
                </p:nvGrpSpPr>
                <p:grpSpPr bwMode="auto">
                  <a:xfrm>
                    <a:off x="3552" y="1008"/>
                    <a:ext cx="912" cy="528"/>
                    <a:chOff x="1200" y="1440"/>
                    <a:chExt cx="672" cy="384"/>
                  </a:xfrm>
                </p:grpSpPr>
                <p:sp>
                  <p:nvSpPr>
                    <p:cNvPr id="83983" name="Oval 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19" y="1418"/>
                      <a:ext cx="144" cy="14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bg2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3984" name="Oval 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16" y="1660"/>
                      <a:ext cx="143" cy="14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bg2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3980" name="Oval 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15" y="1414"/>
                      <a:ext cx="143" cy="14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bg2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3970" name="Oval 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72" y="1510"/>
                      <a:ext cx="195" cy="192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bg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3974" name="Oval 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18" y="1509"/>
                      <a:ext cx="198" cy="192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bg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3977" name="Oval 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12" y="1658"/>
                      <a:ext cx="143" cy="14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bg2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3978" name="Oval 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59" y="1507"/>
                      <a:ext cx="198" cy="192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 w="9525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3981" name="Oval 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03" y="1462"/>
                      <a:ext cx="143" cy="14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bg2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3982" name="Oval 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71" y="1508"/>
                      <a:ext cx="143" cy="144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bg2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</p:grpSp>
              <p:sp>
                <p:nvSpPr>
                  <p:cNvPr id="83995" name="Oval 27"/>
                  <p:cNvSpPr>
                    <a:spLocks noChangeArrowheads="1"/>
                  </p:cNvSpPr>
                  <p:nvPr/>
                </p:nvSpPr>
                <p:spPr bwMode="auto">
                  <a:xfrm rot="544672">
                    <a:off x="4283" y="1318"/>
                    <a:ext cx="32" cy="30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3996" name="Oval 28"/>
                  <p:cNvSpPr>
                    <a:spLocks noChangeArrowheads="1"/>
                  </p:cNvSpPr>
                  <p:nvPr/>
                </p:nvSpPr>
                <p:spPr bwMode="auto">
                  <a:xfrm rot="544672">
                    <a:off x="4239" y="1368"/>
                    <a:ext cx="32" cy="30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</p:grpSp>
          <p:grpSp>
            <p:nvGrpSpPr>
              <p:cNvPr id="16394" name="Group 38"/>
              <p:cNvGrpSpPr>
                <a:grpSpLocks/>
              </p:cNvGrpSpPr>
              <p:nvPr/>
            </p:nvGrpSpPr>
            <p:grpSpPr bwMode="auto">
              <a:xfrm rot="2033871">
                <a:off x="2209800" y="3071466"/>
                <a:ext cx="946150" cy="727075"/>
                <a:chOff x="1248" y="1440"/>
                <a:chExt cx="816" cy="624"/>
              </a:xfrm>
            </p:grpSpPr>
            <p:sp>
              <p:nvSpPr>
                <p:cNvPr id="84007" name="Oval 39"/>
                <p:cNvSpPr>
                  <a:spLocks noChangeArrowheads="1"/>
                </p:cNvSpPr>
                <p:nvPr/>
              </p:nvSpPr>
              <p:spPr bwMode="auto">
                <a:xfrm>
                  <a:off x="1347" y="1530"/>
                  <a:ext cx="539" cy="482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4008" name="Oval 40"/>
                <p:cNvSpPr>
                  <a:spLocks noChangeArrowheads="1"/>
                </p:cNvSpPr>
                <p:nvPr/>
              </p:nvSpPr>
              <p:spPr bwMode="auto">
                <a:xfrm>
                  <a:off x="1771" y="1440"/>
                  <a:ext cx="289" cy="287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4009" name="Oval 41"/>
                <p:cNvSpPr>
                  <a:spLocks noChangeArrowheads="1"/>
                </p:cNvSpPr>
                <p:nvPr/>
              </p:nvSpPr>
              <p:spPr bwMode="auto">
                <a:xfrm>
                  <a:off x="1195" y="1437"/>
                  <a:ext cx="298" cy="286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4010" name="Oval 42"/>
                <p:cNvSpPr>
                  <a:spLocks noChangeArrowheads="1"/>
                </p:cNvSpPr>
                <p:nvPr/>
              </p:nvSpPr>
              <p:spPr bwMode="auto">
                <a:xfrm>
                  <a:off x="1347" y="1966"/>
                  <a:ext cx="55" cy="49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4011" name="Oval 43"/>
                <p:cNvSpPr>
                  <a:spLocks noChangeArrowheads="1"/>
                </p:cNvSpPr>
                <p:nvPr/>
              </p:nvSpPr>
              <p:spPr bwMode="auto">
                <a:xfrm>
                  <a:off x="1400" y="2014"/>
                  <a:ext cx="52" cy="49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4012" name="Oval 44"/>
                <p:cNvSpPr>
                  <a:spLocks noChangeArrowheads="1"/>
                </p:cNvSpPr>
                <p:nvPr/>
              </p:nvSpPr>
              <p:spPr bwMode="auto">
                <a:xfrm>
                  <a:off x="1786" y="2009"/>
                  <a:ext cx="50" cy="49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4013" name="Oval 45"/>
                <p:cNvSpPr>
                  <a:spLocks noChangeArrowheads="1"/>
                </p:cNvSpPr>
                <p:nvPr/>
              </p:nvSpPr>
              <p:spPr bwMode="auto">
                <a:xfrm>
                  <a:off x="1853" y="1968"/>
                  <a:ext cx="54" cy="49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6395" name="Group 256"/>
              <p:cNvGrpSpPr>
                <a:grpSpLocks/>
              </p:cNvGrpSpPr>
              <p:nvPr/>
            </p:nvGrpSpPr>
            <p:grpSpPr bwMode="auto">
              <a:xfrm>
                <a:off x="457200" y="3266728"/>
                <a:ext cx="1676400" cy="990600"/>
                <a:chOff x="288" y="2400"/>
                <a:chExt cx="1056" cy="624"/>
              </a:xfrm>
            </p:grpSpPr>
            <p:sp>
              <p:nvSpPr>
                <p:cNvPr id="84188" name="Oval 220"/>
                <p:cNvSpPr>
                  <a:spLocks noChangeArrowheads="1"/>
                </p:cNvSpPr>
                <p:nvPr/>
              </p:nvSpPr>
              <p:spPr bwMode="auto">
                <a:xfrm>
                  <a:off x="286" y="2400"/>
                  <a:ext cx="1056" cy="622"/>
                </a:xfrm>
                <a:prstGeom prst="ellipse">
                  <a:avLst/>
                </a:pr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grpSp>
              <p:nvGrpSpPr>
                <p:cNvPr id="16573" name="Group 169"/>
                <p:cNvGrpSpPr>
                  <a:grpSpLocks/>
                </p:cNvGrpSpPr>
                <p:nvPr/>
              </p:nvGrpSpPr>
              <p:grpSpPr bwMode="auto">
                <a:xfrm>
                  <a:off x="384" y="2448"/>
                  <a:ext cx="912" cy="528"/>
                  <a:chOff x="3552" y="1008"/>
                  <a:chExt cx="912" cy="528"/>
                </a:xfrm>
              </p:grpSpPr>
              <p:grpSp>
                <p:nvGrpSpPr>
                  <p:cNvPr id="16574" name="Group 170"/>
                  <p:cNvGrpSpPr>
                    <a:grpSpLocks/>
                  </p:cNvGrpSpPr>
                  <p:nvPr/>
                </p:nvGrpSpPr>
                <p:grpSpPr bwMode="auto">
                  <a:xfrm>
                    <a:off x="3552" y="1008"/>
                    <a:ext cx="912" cy="528"/>
                    <a:chOff x="1200" y="1440"/>
                    <a:chExt cx="672" cy="384"/>
                  </a:xfrm>
                </p:grpSpPr>
                <p:sp>
                  <p:nvSpPr>
                    <p:cNvPr id="84139" name="Oval 1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48" y="1440"/>
                      <a:ext cx="144" cy="14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bg2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4140" name="Oval 1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48" y="1680"/>
                      <a:ext cx="144" cy="14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bg2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4141" name="Oval 17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40" y="1440"/>
                      <a:ext cx="144" cy="14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bg2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4142" name="Oval 1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536"/>
                      <a:ext cx="205" cy="192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bg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4143" name="Oval 1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40" y="1536"/>
                      <a:ext cx="203" cy="192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bg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4144" name="Oval 17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40" y="1680"/>
                      <a:ext cx="144" cy="14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bg2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4145" name="Oval 1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84" y="1536"/>
                      <a:ext cx="200" cy="192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 w="9525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4146" name="Oval 1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28" y="1488"/>
                      <a:ext cx="144" cy="144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bg2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4147" name="Oval 1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00" y="1536"/>
                      <a:ext cx="144" cy="144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bg2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</p:grpSp>
              <p:sp>
                <p:nvSpPr>
                  <p:cNvPr id="84148" name="Oval 180"/>
                  <p:cNvSpPr>
                    <a:spLocks noChangeArrowheads="1"/>
                  </p:cNvSpPr>
                  <p:nvPr/>
                </p:nvSpPr>
                <p:spPr bwMode="auto">
                  <a:xfrm rot="544672">
                    <a:off x="4320" y="1362"/>
                    <a:ext cx="31" cy="30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49" name="Oval 181"/>
                  <p:cNvSpPr>
                    <a:spLocks noChangeArrowheads="1"/>
                  </p:cNvSpPr>
                  <p:nvPr/>
                </p:nvSpPr>
                <p:spPr bwMode="auto">
                  <a:xfrm rot="544672">
                    <a:off x="4273" y="1410"/>
                    <a:ext cx="31" cy="30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</p:grpSp>
          <p:grpSp>
            <p:nvGrpSpPr>
              <p:cNvPr id="16396" name="Group 255"/>
              <p:cNvGrpSpPr>
                <a:grpSpLocks/>
              </p:cNvGrpSpPr>
              <p:nvPr/>
            </p:nvGrpSpPr>
            <p:grpSpPr bwMode="auto">
              <a:xfrm>
                <a:off x="4876800" y="4638328"/>
                <a:ext cx="1676400" cy="990600"/>
                <a:chOff x="3072" y="3264"/>
                <a:chExt cx="1056" cy="624"/>
              </a:xfrm>
            </p:grpSpPr>
            <p:sp>
              <p:nvSpPr>
                <p:cNvPr id="84189" name="Oval 221"/>
                <p:cNvSpPr>
                  <a:spLocks noChangeArrowheads="1"/>
                </p:cNvSpPr>
                <p:nvPr/>
              </p:nvSpPr>
              <p:spPr bwMode="auto">
                <a:xfrm>
                  <a:off x="3072" y="3264"/>
                  <a:ext cx="1056" cy="626"/>
                </a:xfrm>
                <a:prstGeom prst="ellipse">
                  <a:avLst/>
                </a:pr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grpSp>
              <p:nvGrpSpPr>
                <p:cNvPr id="16559" name="Group 182"/>
                <p:cNvGrpSpPr>
                  <a:grpSpLocks/>
                </p:cNvGrpSpPr>
                <p:nvPr/>
              </p:nvGrpSpPr>
              <p:grpSpPr bwMode="auto">
                <a:xfrm>
                  <a:off x="3168" y="3312"/>
                  <a:ext cx="912" cy="528"/>
                  <a:chOff x="3552" y="1008"/>
                  <a:chExt cx="912" cy="528"/>
                </a:xfrm>
              </p:grpSpPr>
              <p:grpSp>
                <p:nvGrpSpPr>
                  <p:cNvPr id="16560" name="Group 183"/>
                  <p:cNvGrpSpPr>
                    <a:grpSpLocks/>
                  </p:cNvGrpSpPr>
                  <p:nvPr/>
                </p:nvGrpSpPr>
                <p:grpSpPr bwMode="auto">
                  <a:xfrm>
                    <a:off x="3552" y="1008"/>
                    <a:ext cx="912" cy="528"/>
                    <a:chOff x="1200" y="1440"/>
                    <a:chExt cx="672" cy="384"/>
                  </a:xfrm>
                </p:grpSpPr>
                <p:sp>
                  <p:nvSpPr>
                    <p:cNvPr id="84152" name="Oval 18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54" y="1440"/>
                      <a:ext cx="141" cy="144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bg2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4153" name="Oval 18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54" y="1680"/>
                      <a:ext cx="141" cy="144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bg2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4154" name="Oval 1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40" y="1440"/>
                      <a:ext cx="144" cy="144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bg2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4155" name="Oval 1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536"/>
                      <a:ext cx="205" cy="192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bg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4156" name="Oval 1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40" y="1536"/>
                      <a:ext cx="203" cy="192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bg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4157" name="Oval 1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40" y="1680"/>
                      <a:ext cx="144" cy="144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bg2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4158" name="Oval 1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84" y="1536"/>
                      <a:ext cx="200" cy="192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 w="9525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4159" name="Oval 1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46" y="1488"/>
                      <a:ext cx="144" cy="144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bg2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4160" name="Oval 1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00" y="1536"/>
                      <a:ext cx="144" cy="14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bg2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</p:grpSp>
              <p:sp>
                <p:nvSpPr>
                  <p:cNvPr id="84161" name="Oval 193"/>
                  <p:cNvSpPr>
                    <a:spLocks noChangeArrowheads="1"/>
                  </p:cNvSpPr>
                  <p:nvPr/>
                </p:nvSpPr>
                <p:spPr bwMode="auto">
                  <a:xfrm rot="544672">
                    <a:off x="4322" y="1362"/>
                    <a:ext cx="32" cy="30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62" name="Oval 194"/>
                  <p:cNvSpPr>
                    <a:spLocks noChangeArrowheads="1"/>
                  </p:cNvSpPr>
                  <p:nvPr/>
                </p:nvSpPr>
                <p:spPr bwMode="auto">
                  <a:xfrm rot="544672">
                    <a:off x="4276" y="1410"/>
                    <a:ext cx="32" cy="30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</p:grpSp>
          <p:grpSp>
            <p:nvGrpSpPr>
              <p:cNvPr id="16397" name="Group 195"/>
              <p:cNvGrpSpPr>
                <a:grpSpLocks/>
              </p:cNvGrpSpPr>
              <p:nvPr/>
            </p:nvGrpSpPr>
            <p:grpSpPr bwMode="auto">
              <a:xfrm rot="535242">
                <a:off x="6400800" y="4104928"/>
                <a:ext cx="919163" cy="788988"/>
                <a:chOff x="1248" y="1440"/>
                <a:chExt cx="816" cy="624"/>
              </a:xfrm>
            </p:grpSpPr>
            <p:sp>
              <p:nvSpPr>
                <p:cNvPr id="84164" name="Oval 196"/>
                <p:cNvSpPr>
                  <a:spLocks noChangeArrowheads="1"/>
                </p:cNvSpPr>
                <p:nvPr/>
              </p:nvSpPr>
              <p:spPr bwMode="auto">
                <a:xfrm>
                  <a:off x="1386" y="1522"/>
                  <a:ext cx="504" cy="483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4165" name="Oval 197"/>
                <p:cNvSpPr>
                  <a:spLocks noChangeArrowheads="1"/>
                </p:cNvSpPr>
                <p:nvPr/>
              </p:nvSpPr>
              <p:spPr bwMode="auto">
                <a:xfrm>
                  <a:off x="1756" y="1434"/>
                  <a:ext cx="288" cy="291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4166" name="Oval 198"/>
                <p:cNvSpPr>
                  <a:spLocks noChangeArrowheads="1"/>
                </p:cNvSpPr>
                <p:nvPr/>
              </p:nvSpPr>
              <p:spPr bwMode="auto">
                <a:xfrm>
                  <a:off x="1230" y="1426"/>
                  <a:ext cx="288" cy="292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4167" name="Oval 199"/>
                <p:cNvSpPr>
                  <a:spLocks noChangeArrowheads="1"/>
                </p:cNvSpPr>
                <p:nvPr/>
              </p:nvSpPr>
              <p:spPr bwMode="auto">
                <a:xfrm>
                  <a:off x="1380" y="1967"/>
                  <a:ext cx="49" cy="4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4168" name="Oval 200"/>
                <p:cNvSpPr>
                  <a:spLocks noChangeArrowheads="1"/>
                </p:cNvSpPr>
                <p:nvPr/>
              </p:nvSpPr>
              <p:spPr bwMode="auto">
                <a:xfrm>
                  <a:off x="1404" y="2011"/>
                  <a:ext cx="47" cy="48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4169" name="Oval 201"/>
                <p:cNvSpPr>
                  <a:spLocks noChangeArrowheads="1"/>
                </p:cNvSpPr>
                <p:nvPr/>
              </p:nvSpPr>
              <p:spPr bwMode="auto">
                <a:xfrm>
                  <a:off x="1819" y="2012"/>
                  <a:ext cx="47" cy="48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4170" name="Oval 202"/>
                <p:cNvSpPr>
                  <a:spLocks noChangeArrowheads="1"/>
                </p:cNvSpPr>
                <p:nvPr/>
              </p:nvSpPr>
              <p:spPr bwMode="auto">
                <a:xfrm>
                  <a:off x="1866" y="1968"/>
                  <a:ext cx="32" cy="4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6398" name="Group 222"/>
              <p:cNvGrpSpPr>
                <a:grpSpLocks/>
              </p:cNvGrpSpPr>
              <p:nvPr/>
            </p:nvGrpSpPr>
            <p:grpSpPr bwMode="auto">
              <a:xfrm rot="-1444283">
                <a:off x="7478713" y="3315941"/>
                <a:ext cx="919162" cy="788987"/>
                <a:chOff x="1248" y="1440"/>
                <a:chExt cx="816" cy="624"/>
              </a:xfrm>
            </p:grpSpPr>
            <p:sp>
              <p:nvSpPr>
                <p:cNvPr id="84191" name="Oval 223"/>
                <p:cNvSpPr>
                  <a:spLocks noChangeArrowheads="1"/>
                </p:cNvSpPr>
                <p:nvPr/>
              </p:nvSpPr>
              <p:spPr bwMode="auto">
                <a:xfrm>
                  <a:off x="1390" y="1500"/>
                  <a:ext cx="510" cy="483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4192" name="Oval 224"/>
                <p:cNvSpPr>
                  <a:spLocks noChangeArrowheads="1"/>
                </p:cNvSpPr>
                <p:nvPr/>
              </p:nvSpPr>
              <p:spPr bwMode="auto">
                <a:xfrm>
                  <a:off x="1758" y="1410"/>
                  <a:ext cx="288" cy="289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4193" name="Oval 225"/>
                <p:cNvSpPr>
                  <a:spLocks noChangeArrowheads="1"/>
                </p:cNvSpPr>
                <p:nvPr/>
              </p:nvSpPr>
              <p:spPr bwMode="auto">
                <a:xfrm>
                  <a:off x="1239" y="1398"/>
                  <a:ext cx="289" cy="292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4194" name="Oval 226"/>
                <p:cNvSpPr>
                  <a:spLocks noChangeArrowheads="1"/>
                </p:cNvSpPr>
                <p:nvPr/>
              </p:nvSpPr>
              <p:spPr bwMode="auto">
                <a:xfrm>
                  <a:off x="1390" y="1957"/>
                  <a:ext cx="41" cy="46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4195" name="Oval 227"/>
                <p:cNvSpPr>
                  <a:spLocks noChangeArrowheads="1"/>
                </p:cNvSpPr>
                <p:nvPr/>
              </p:nvSpPr>
              <p:spPr bwMode="auto">
                <a:xfrm>
                  <a:off x="1425" y="1991"/>
                  <a:ext cx="49" cy="4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4196" name="Oval 228"/>
                <p:cNvSpPr>
                  <a:spLocks noChangeArrowheads="1"/>
                </p:cNvSpPr>
                <p:nvPr/>
              </p:nvSpPr>
              <p:spPr bwMode="auto">
                <a:xfrm>
                  <a:off x="1819" y="1998"/>
                  <a:ext cx="49" cy="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4197" name="Oval 229"/>
                <p:cNvSpPr>
                  <a:spLocks noChangeArrowheads="1"/>
                </p:cNvSpPr>
                <p:nvPr/>
              </p:nvSpPr>
              <p:spPr bwMode="auto">
                <a:xfrm>
                  <a:off x="1866" y="1945"/>
                  <a:ext cx="32" cy="46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6399" name="Group 257"/>
              <p:cNvGrpSpPr>
                <a:grpSpLocks/>
              </p:cNvGrpSpPr>
              <p:nvPr/>
            </p:nvGrpSpPr>
            <p:grpSpPr bwMode="auto">
              <a:xfrm>
                <a:off x="457200" y="980728"/>
                <a:ext cx="8350250" cy="5334000"/>
                <a:chOff x="288" y="960"/>
                <a:chExt cx="5260" cy="3360"/>
              </a:xfrm>
            </p:grpSpPr>
            <p:grpSp>
              <p:nvGrpSpPr>
                <p:cNvPr id="16400" name="Group 30"/>
                <p:cNvGrpSpPr>
                  <a:grpSpLocks/>
                </p:cNvGrpSpPr>
                <p:nvPr/>
              </p:nvGrpSpPr>
              <p:grpSpPr bwMode="auto">
                <a:xfrm>
                  <a:off x="2688" y="2496"/>
                  <a:ext cx="720" cy="432"/>
                  <a:chOff x="1248" y="1440"/>
                  <a:chExt cx="816" cy="624"/>
                </a:xfrm>
              </p:grpSpPr>
              <p:sp>
                <p:nvSpPr>
                  <p:cNvPr id="83999" name="Oval 31"/>
                  <p:cNvSpPr>
                    <a:spLocks noChangeArrowheads="1"/>
                  </p:cNvSpPr>
                  <p:nvPr/>
                </p:nvSpPr>
                <p:spPr bwMode="auto">
                  <a:xfrm>
                    <a:off x="1392" y="1535"/>
                    <a:ext cx="526" cy="481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00" name="Oval 32"/>
                  <p:cNvSpPr>
                    <a:spLocks noChangeArrowheads="1"/>
                  </p:cNvSpPr>
                  <p:nvPr/>
                </p:nvSpPr>
                <p:spPr bwMode="auto">
                  <a:xfrm>
                    <a:off x="1775" y="1440"/>
                    <a:ext cx="287" cy="287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01" name="Oval 33"/>
                  <p:cNvSpPr>
                    <a:spLocks noChangeArrowheads="1"/>
                  </p:cNvSpPr>
                  <p:nvPr/>
                </p:nvSpPr>
                <p:spPr bwMode="auto">
                  <a:xfrm>
                    <a:off x="1248" y="1440"/>
                    <a:ext cx="288" cy="287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02" name="Oval 34"/>
                  <p:cNvSpPr>
                    <a:spLocks noChangeArrowheads="1"/>
                  </p:cNvSpPr>
                  <p:nvPr/>
                </p:nvSpPr>
                <p:spPr bwMode="auto">
                  <a:xfrm>
                    <a:off x="1392" y="1969"/>
                    <a:ext cx="48" cy="47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03" name="Oval 35"/>
                  <p:cNvSpPr>
                    <a:spLocks noChangeArrowheads="1"/>
                  </p:cNvSpPr>
                  <p:nvPr/>
                </p:nvSpPr>
                <p:spPr bwMode="auto">
                  <a:xfrm>
                    <a:off x="1440" y="2016"/>
                    <a:ext cx="51" cy="46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04" name="Oval 36"/>
                  <p:cNvSpPr>
                    <a:spLocks noChangeArrowheads="1"/>
                  </p:cNvSpPr>
                  <p:nvPr/>
                </p:nvSpPr>
                <p:spPr bwMode="auto">
                  <a:xfrm>
                    <a:off x="1824" y="2016"/>
                    <a:ext cx="48" cy="46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05" name="Oval 37"/>
                  <p:cNvSpPr>
                    <a:spLocks noChangeArrowheads="1"/>
                  </p:cNvSpPr>
                  <p:nvPr/>
                </p:nvSpPr>
                <p:spPr bwMode="auto">
                  <a:xfrm>
                    <a:off x="1872" y="1969"/>
                    <a:ext cx="48" cy="47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6401" name="Group 54"/>
                <p:cNvGrpSpPr>
                  <a:grpSpLocks/>
                </p:cNvGrpSpPr>
                <p:nvPr/>
              </p:nvGrpSpPr>
              <p:grpSpPr bwMode="auto">
                <a:xfrm>
                  <a:off x="2160" y="1968"/>
                  <a:ext cx="624" cy="432"/>
                  <a:chOff x="1248" y="1440"/>
                  <a:chExt cx="816" cy="624"/>
                </a:xfrm>
              </p:grpSpPr>
              <p:sp>
                <p:nvSpPr>
                  <p:cNvPr id="84023" name="Oval 55"/>
                  <p:cNvSpPr>
                    <a:spLocks noChangeArrowheads="1"/>
                  </p:cNvSpPr>
                  <p:nvPr/>
                </p:nvSpPr>
                <p:spPr bwMode="auto">
                  <a:xfrm>
                    <a:off x="1392" y="1536"/>
                    <a:ext cx="528" cy="481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24" name="Oval 56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475"/>
                    <a:ext cx="292" cy="253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25" name="Oval 57"/>
                  <p:cNvSpPr>
                    <a:spLocks noChangeArrowheads="1"/>
                  </p:cNvSpPr>
                  <p:nvPr/>
                </p:nvSpPr>
                <p:spPr bwMode="auto">
                  <a:xfrm>
                    <a:off x="1248" y="1475"/>
                    <a:ext cx="289" cy="253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26" name="Oval 58"/>
                  <p:cNvSpPr>
                    <a:spLocks noChangeArrowheads="1"/>
                  </p:cNvSpPr>
                  <p:nvPr/>
                </p:nvSpPr>
                <p:spPr bwMode="auto">
                  <a:xfrm>
                    <a:off x="1392" y="1981"/>
                    <a:ext cx="48" cy="46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27" name="Oval 59"/>
                  <p:cNvSpPr>
                    <a:spLocks noChangeArrowheads="1"/>
                  </p:cNvSpPr>
                  <p:nvPr/>
                </p:nvSpPr>
                <p:spPr bwMode="auto">
                  <a:xfrm>
                    <a:off x="1440" y="2017"/>
                    <a:ext cx="48" cy="47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28" name="Oval 60"/>
                  <p:cNvSpPr>
                    <a:spLocks noChangeArrowheads="1"/>
                  </p:cNvSpPr>
                  <p:nvPr/>
                </p:nvSpPr>
                <p:spPr bwMode="auto">
                  <a:xfrm>
                    <a:off x="1823" y="2017"/>
                    <a:ext cx="48" cy="47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29" name="Oval 61"/>
                  <p:cNvSpPr>
                    <a:spLocks noChangeArrowheads="1"/>
                  </p:cNvSpPr>
                  <p:nvPr/>
                </p:nvSpPr>
                <p:spPr bwMode="auto">
                  <a:xfrm>
                    <a:off x="1873" y="1981"/>
                    <a:ext cx="49" cy="46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6402" name="Group 62"/>
                <p:cNvGrpSpPr>
                  <a:grpSpLocks/>
                </p:cNvGrpSpPr>
                <p:nvPr/>
              </p:nvGrpSpPr>
              <p:grpSpPr bwMode="auto">
                <a:xfrm rot="6812668">
                  <a:off x="703" y="1723"/>
                  <a:ext cx="576" cy="432"/>
                  <a:chOff x="1248" y="1440"/>
                  <a:chExt cx="816" cy="624"/>
                </a:xfrm>
              </p:grpSpPr>
              <p:sp>
                <p:nvSpPr>
                  <p:cNvPr id="84031" name="Oval 63"/>
                  <p:cNvSpPr>
                    <a:spLocks noChangeArrowheads="1"/>
                  </p:cNvSpPr>
                  <p:nvPr/>
                </p:nvSpPr>
                <p:spPr bwMode="auto">
                  <a:xfrm>
                    <a:off x="1391" y="1546"/>
                    <a:ext cx="530" cy="478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32" name="Oval 64"/>
                  <p:cNvSpPr>
                    <a:spLocks noChangeArrowheads="1"/>
                  </p:cNvSpPr>
                  <p:nvPr/>
                </p:nvSpPr>
                <p:spPr bwMode="auto">
                  <a:xfrm>
                    <a:off x="1765" y="1446"/>
                    <a:ext cx="313" cy="287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33" name="Oval 65"/>
                  <p:cNvSpPr>
                    <a:spLocks noChangeArrowheads="1"/>
                  </p:cNvSpPr>
                  <p:nvPr/>
                </p:nvSpPr>
                <p:spPr bwMode="auto">
                  <a:xfrm>
                    <a:off x="1236" y="1444"/>
                    <a:ext cx="299" cy="297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34" name="Oval 66"/>
                  <p:cNvSpPr>
                    <a:spLocks noChangeArrowheads="1"/>
                  </p:cNvSpPr>
                  <p:nvPr/>
                </p:nvSpPr>
                <p:spPr bwMode="auto">
                  <a:xfrm>
                    <a:off x="1385" y="1971"/>
                    <a:ext cx="49" cy="48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35" name="Oval 67"/>
                  <p:cNvSpPr>
                    <a:spLocks noChangeArrowheads="1"/>
                  </p:cNvSpPr>
                  <p:nvPr/>
                </p:nvSpPr>
                <p:spPr bwMode="auto">
                  <a:xfrm>
                    <a:off x="1440" y="2028"/>
                    <a:ext cx="47" cy="46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36" name="Oval 68"/>
                  <p:cNvSpPr>
                    <a:spLocks noChangeArrowheads="1"/>
                  </p:cNvSpPr>
                  <p:nvPr/>
                </p:nvSpPr>
                <p:spPr bwMode="auto">
                  <a:xfrm>
                    <a:off x="1825" y="2039"/>
                    <a:ext cx="47" cy="24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37" name="Oval 69"/>
                  <p:cNvSpPr>
                    <a:spLocks noChangeArrowheads="1"/>
                  </p:cNvSpPr>
                  <p:nvPr/>
                </p:nvSpPr>
                <p:spPr bwMode="auto">
                  <a:xfrm>
                    <a:off x="1871" y="1973"/>
                    <a:ext cx="50" cy="48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6403" name="Group 70"/>
                <p:cNvGrpSpPr>
                  <a:grpSpLocks/>
                </p:cNvGrpSpPr>
                <p:nvPr/>
              </p:nvGrpSpPr>
              <p:grpSpPr bwMode="auto">
                <a:xfrm>
                  <a:off x="3120" y="1920"/>
                  <a:ext cx="624" cy="432"/>
                  <a:chOff x="1248" y="1440"/>
                  <a:chExt cx="816" cy="624"/>
                </a:xfrm>
              </p:grpSpPr>
              <p:sp>
                <p:nvSpPr>
                  <p:cNvPr id="84039" name="Oval 71"/>
                  <p:cNvSpPr>
                    <a:spLocks noChangeArrowheads="1"/>
                  </p:cNvSpPr>
                  <p:nvPr/>
                </p:nvSpPr>
                <p:spPr bwMode="auto">
                  <a:xfrm>
                    <a:off x="1392" y="1536"/>
                    <a:ext cx="528" cy="481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40" name="Oval 72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475"/>
                    <a:ext cx="292" cy="253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41" name="Oval 73"/>
                  <p:cNvSpPr>
                    <a:spLocks noChangeArrowheads="1"/>
                  </p:cNvSpPr>
                  <p:nvPr/>
                </p:nvSpPr>
                <p:spPr bwMode="auto">
                  <a:xfrm>
                    <a:off x="1248" y="1475"/>
                    <a:ext cx="289" cy="253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42" name="Oval 74"/>
                  <p:cNvSpPr>
                    <a:spLocks noChangeArrowheads="1"/>
                  </p:cNvSpPr>
                  <p:nvPr/>
                </p:nvSpPr>
                <p:spPr bwMode="auto">
                  <a:xfrm>
                    <a:off x="1392" y="1987"/>
                    <a:ext cx="48" cy="46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43" name="Oval 75"/>
                  <p:cNvSpPr>
                    <a:spLocks noChangeArrowheads="1"/>
                  </p:cNvSpPr>
                  <p:nvPr/>
                </p:nvSpPr>
                <p:spPr bwMode="auto">
                  <a:xfrm>
                    <a:off x="1439" y="2017"/>
                    <a:ext cx="48" cy="47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44" name="Oval 76"/>
                  <p:cNvSpPr>
                    <a:spLocks noChangeArrowheads="1"/>
                  </p:cNvSpPr>
                  <p:nvPr/>
                </p:nvSpPr>
                <p:spPr bwMode="auto">
                  <a:xfrm>
                    <a:off x="1823" y="2017"/>
                    <a:ext cx="48" cy="47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45" name="Oval 77"/>
                  <p:cNvSpPr>
                    <a:spLocks noChangeArrowheads="1"/>
                  </p:cNvSpPr>
                  <p:nvPr/>
                </p:nvSpPr>
                <p:spPr bwMode="auto">
                  <a:xfrm>
                    <a:off x="1872" y="1987"/>
                    <a:ext cx="48" cy="46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6404" name="Group 82"/>
                <p:cNvGrpSpPr>
                  <a:grpSpLocks/>
                </p:cNvGrpSpPr>
                <p:nvPr/>
              </p:nvGrpSpPr>
              <p:grpSpPr bwMode="auto">
                <a:xfrm rot="4755521">
                  <a:off x="1352" y="3016"/>
                  <a:ext cx="539" cy="460"/>
                  <a:chOff x="1248" y="1440"/>
                  <a:chExt cx="816" cy="624"/>
                </a:xfrm>
              </p:grpSpPr>
              <p:sp>
                <p:nvSpPr>
                  <p:cNvPr id="84051" name="Oval 83"/>
                  <p:cNvSpPr>
                    <a:spLocks noChangeArrowheads="1"/>
                  </p:cNvSpPr>
                  <p:nvPr/>
                </p:nvSpPr>
                <p:spPr bwMode="auto">
                  <a:xfrm>
                    <a:off x="1350" y="1564"/>
                    <a:ext cx="539" cy="480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52" name="Oval 84"/>
                  <p:cNvSpPr>
                    <a:spLocks noChangeArrowheads="1"/>
                  </p:cNvSpPr>
                  <p:nvPr/>
                </p:nvSpPr>
                <p:spPr bwMode="auto">
                  <a:xfrm>
                    <a:off x="1761" y="1444"/>
                    <a:ext cx="290" cy="281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53" name="Oval 85"/>
                  <p:cNvSpPr>
                    <a:spLocks noChangeArrowheads="1"/>
                  </p:cNvSpPr>
                  <p:nvPr/>
                </p:nvSpPr>
                <p:spPr bwMode="auto">
                  <a:xfrm>
                    <a:off x="1203" y="1431"/>
                    <a:ext cx="290" cy="288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54" name="Oval 86"/>
                  <p:cNvSpPr>
                    <a:spLocks noChangeArrowheads="1"/>
                  </p:cNvSpPr>
                  <p:nvPr/>
                </p:nvSpPr>
                <p:spPr bwMode="auto">
                  <a:xfrm>
                    <a:off x="1363" y="1961"/>
                    <a:ext cx="58" cy="49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55" name="Oval 87"/>
                  <p:cNvSpPr>
                    <a:spLocks noChangeArrowheads="1"/>
                  </p:cNvSpPr>
                  <p:nvPr/>
                </p:nvSpPr>
                <p:spPr bwMode="auto">
                  <a:xfrm>
                    <a:off x="1398" y="2036"/>
                    <a:ext cx="50" cy="44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56" name="Oval 88"/>
                  <p:cNvSpPr>
                    <a:spLocks noChangeArrowheads="1"/>
                  </p:cNvSpPr>
                  <p:nvPr/>
                </p:nvSpPr>
                <p:spPr bwMode="auto">
                  <a:xfrm>
                    <a:off x="1783" y="2031"/>
                    <a:ext cx="54" cy="47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57" name="Oval 89"/>
                  <p:cNvSpPr>
                    <a:spLocks noChangeArrowheads="1"/>
                  </p:cNvSpPr>
                  <p:nvPr/>
                </p:nvSpPr>
                <p:spPr bwMode="auto">
                  <a:xfrm>
                    <a:off x="1842" y="1951"/>
                    <a:ext cx="58" cy="45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6405" name="Group 90"/>
                <p:cNvGrpSpPr>
                  <a:grpSpLocks/>
                </p:cNvGrpSpPr>
                <p:nvPr/>
              </p:nvGrpSpPr>
              <p:grpSpPr bwMode="auto">
                <a:xfrm rot="-1546057">
                  <a:off x="4502" y="1601"/>
                  <a:ext cx="579" cy="497"/>
                  <a:chOff x="1248" y="1440"/>
                  <a:chExt cx="816" cy="624"/>
                </a:xfrm>
              </p:grpSpPr>
              <p:sp>
                <p:nvSpPr>
                  <p:cNvPr id="84059" name="Oval 91"/>
                  <p:cNvSpPr>
                    <a:spLocks noChangeArrowheads="1"/>
                  </p:cNvSpPr>
                  <p:nvPr/>
                </p:nvSpPr>
                <p:spPr bwMode="auto">
                  <a:xfrm>
                    <a:off x="1389" y="1535"/>
                    <a:ext cx="528" cy="480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60" name="Oval 92"/>
                  <p:cNvSpPr>
                    <a:spLocks noChangeArrowheads="1"/>
                  </p:cNvSpPr>
                  <p:nvPr/>
                </p:nvSpPr>
                <p:spPr bwMode="auto">
                  <a:xfrm>
                    <a:off x="1775" y="1440"/>
                    <a:ext cx="289" cy="286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61" name="Oval 93"/>
                  <p:cNvSpPr>
                    <a:spLocks noChangeArrowheads="1"/>
                  </p:cNvSpPr>
                  <p:nvPr/>
                </p:nvSpPr>
                <p:spPr bwMode="auto">
                  <a:xfrm>
                    <a:off x="1242" y="1436"/>
                    <a:ext cx="289" cy="286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62" name="Oval 94"/>
                  <p:cNvSpPr>
                    <a:spLocks noChangeArrowheads="1"/>
                  </p:cNvSpPr>
                  <p:nvPr/>
                </p:nvSpPr>
                <p:spPr bwMode="auto">
                  <a:xfrm>
                    <a:off x="1387" y="1960"/>
                    <a:ext cx="49" cy="48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63" name="Oval 95"/>
                  <p:cNvSpPr>
                    <a:spLocks noChangeArrowheads="1"/>
                  </p:cNvSpPr>
                  <p:nvPr/>
                </p:nvSpPr>
                <p:spPr bwMode="auto">
                  <a:xfrm>
                    <a:off x="1432" y="1992"/>
                    <a:ext cx="33" cy="48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64" name="Oval 96"/>
                  <p:cNvSpPr>
                    <a:spLocks noChangeArrowheads="1"/>
                  </p:cNvSpPr>
                  <p:nvPr/>
                </p:nvSpPr>
                <p:spPr bwMode="auto">
                  <a:xfrm>
                    <a:off x="1822" y="2009"/>
                    <a:ext cx="47" cy="46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65" name="Oval 97"/>
                  <p:cNvSpPr>
                    <a:spLocks noChangeArrowheads="1"/>
                  </p:cNvSpPr>
                  <p:nvPr/>
                </p:nvSpPr>
                <p:spPr bwMode="auto">
                  <a:xfrm>
                    <a:off x="1867" y="1952"/>
                    <a:ext cx="49" cy="45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6406" name="Group 98"/>
                <p:cNvGrpSpPr>
                  <a:grpSpLocks/>
                </p:cNvGrpSpPr>
                <p:nvPr/>
              </p:nvGrpSpPr>
              <p:grpSpPr bwMode="auto">
                <a:xfrm rot="3110865">
                  <a:off x="2184" y="3192"/>
                  <a:ext cx="576" cy="528"/>
                  <a:chOff x="1248" y="1440"/>
                  <a:chExt cx="816" cy="624"/>
                </a:xfrm>
              </p:grpSpPr>
              <p:sp>
                <p:nvSpPr>
                  <p:cNvPr id="84067" name="Oval 99"/>
                  <p:cNvSpPr>
                    <a:spLocks noChangeArrowheads="1"/>
                  </p:cNvSpPr>
                  <p:nvPr/>
                </p:nvSpPr>
                <p:spPr bwMode="auto">
                  <a:xfrm>
                    <a:off x="1348" y="1555"/>
                    <a:ext cx="543" cy="482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68" name="Oval 100"/>
                  <p:cNvSpPr>
                    <a:spLocks noChangeArrowheads="1"/>
                  </p:cNvSpPr>
                  <p:nvPr/>
                </p:nvSpPr>
                <p:spPr bwMode="auto">
                  <a:xfrm>
                    <a:off x="1757" y="1452"/>
                    <a:ext cx="289" cy="287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69" name="Oval 101"/>
                  <p:cNvSpPr>
                    <a:spLocks noChangeArrowheads="1"/>
                  </p:cNvSpPr>
                  <p:nvPr/>
                </p:nvSpPr>
                <p:spPr bwMode="auto">
                  <a:xfrm>
                    <a:off x="1196" y="1459"/>
                    <a:ext cx="295" cy="287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70" name="Oval 102"/>
                  <p:cNvSpPr>
                    <a:spLocks noChangeArrowheads="1"/>
                  </p:cNvSpPr>
                  <p:nvPr/>
                </p:nvSpPr>
                <p:spPr bwMode="auto">
                  <a:xfrm>
                    <a:off x="1336" y="2016"/>
                    <a:ext cx="50" cy="45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71" name="Oval 103"/>
                  <p:cNvSpPr>
                    <a:spLocks noChangeArrowheads="1"/>
                  </p:cNvSpPr>
                  <p:nvPr/>
                </p:nvSpPr>
                <p:spPr bwMode="auto">
                  <a:xfrm>
                    <a:off x="1376" y="2060"/>
                    <a:ext cx="50" cy="51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72" name="Oval 104"/>
                  <p:cNvSpPr>
                    <a:spLocks noChangeArrowheads="1"/>
                  </p:cNvSpPr>
                  <p:nvPr/>
                </p:nvSpPr>
                <p:spPr bwMode="auto">
                  <a:xfrm>
                    <a:off x="1783" y="2058"/>
                    <a:ext cx="49" cy="50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73" name="Oval 105"/>
                  <p:cNvSpPr>
                    <a:spLocks noChangeArrowheads="1"/>
                  </p:cNvSpPr>
                  <p:nvPr/>
                </p:nvSpPr>
                <p:spPr bwMode="auto">
                  <a:xfrm>
                    <a:off x="1862" y="1974"/>
                    <a:ext cx="49" cy="46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6407" name="Group 106"/>
                <p:cNvGrpSpPr>
                  <a:grpSpLocks/>
                </p:cNvGrpSpPr>
                <p:nvPr/>
              </p:nvGrpSpPr>
              <p:grpSpPr bwMode="auto">
                <a:xfrm rot="-5260444">
                  <a:off x="3977" y="3842"/>
                  <a:ext cx="485" cy="472"/>
                  <a:chOff x="1248" y="1440"/>
                  <a:chExt cx="816" cy="624"/>
                </a:xfrm>
              </p:grpSpPr>
              <p:sp>
                <p:nvSpPr>
                  <p:cNvPr id="84075" name="Oval 107"/>
                  <p:cNvSpPr>
                    <a:spLocks noChangeArrowheads="1"/>
                  </p:cNvSpPr>
                  <p:nvPr/>
                </p:nvSpPr>
                <p:spPr bwMode="auto">
                  <a:xfrm>
                    <a:off x="1478" y="1537"/>
                    <a:ext cx="528" cy="467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76" name="Oval 108"/>
                  <p:cNvSpPr>
                    <a:spLocks noChangeArrowheads="1"/>
                  </p:cNvSpPr>
                  <p:nvPr/>
                </p:nvSpPr>
                <p:spPr bwMode="auto">
                  <a:xfrm>
                    <a:off x="1866" y="1448"/>
                    <a:ext cx="288" cy="283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77" name="Oval 109"/>
                  <p:cNvSpPr>
                    <a:spLocks noChangeArrowheads="1"/>
                  </p:cNvSpPr>
                  <p:nvPr/>
                </p:nvSpPr>
                <p:spPr bwMode="auto">
                  <a:xfrm>
                    <a:off x="1272" y="1440"/>
                    <a:ext cx="286" cy="288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78" name="Oval 110"/>
                  <p:cNvSpPr>
                    <a:spLocks noChangeArrowheads="1"/>
                  </p:cNvSpPr>
                  <p:nvPr/>
                </p:nvSpPr>
                <p:spPr bwMode="auto">
                  <a:xfrm>
                    <a:off x="1433" y="1954"/>
                    <a:ext cx="46" cy="50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79" name="Oval 111"/>
                  <p:cNvSpPr>
                    <a:spLocks noChangeArrowheads="1"/>
                  </p:cNvSpPr>
                  <p:nvPr/>
                </p:nvSpPr>
                <p:spPr bwMode="auto">
                  <a:xfrm>
                    <a:off x="1507" y="2002"/>
                    <a:ext cx="53" cy="50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80" name="Oval 112"/>
                  <p:cNvSpPr>
                    <a:spLocks noChangeArrowheads="1"/>
                  </p:cNvSpPr>
                  <p:nvPr/>
                </p:nvSpPr>
                <p:spPr bwMode="auto">
                  <a:xfrm>
                    <a:off x="1853" y="2002"/>
                    <a:ext cx="46" cy="41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81" name="Oval 113"/>
                  <p:cNvSpPr>
                    <a:spLocks noChangeArrowheads="1"/>
                  </p:cNvSpPr>
                  <p:nvPr/>
                </p:nvSpPr>
                <p:spPr bwMode="auto">
                  <a:xfrm>
                    <a:off x="1913" y="1964"/>
                    <a:ext cx="46" cy="46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6408" name="Group 114"/>
                <p:cNvGrpSpPr>
                  <a:grpSpLocks/>
                </p:cNvGrpSpPr>
                <p:nvPr/>
              </p:nvGrpSpPr>
              <p:grpSpPr bwMode="auto">
                <a:xfrm rot="5281724">
                  <a:off x="840" y="3528"/>
                  <a:ext cx="576" cy="528"/>
                  <a:chOff x="1248" y="1440"/>
                  <a:chExt cx="816" cy="624"/>
                </a:xfrm>
              </p:grpSpPr>
              <p:sp>
                <p:nvSpPr>
                  <p:cNvPr id="84083" name="Oval 115"/>
                  <p:cNvSpPr>
                    <a:spLocks noChangeArrowheads="1"/>
                  </p:cNvSpPr>
                  <p:nvPr/>
                </p:nvSpPr>
                <p:spPr bwMode="auto">
                  <a:xfrm>
                    <a:off x="1392" y="1538"/>
                    <a:ext cx="526" cy="482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84" name="Oval 116"/>
                  <p:cNvSpPr>
                    <a:spLocks noChangeArrowheads="1"/>
                  </p:cNvSpPr>
                  <p:nvPr/>
                </p:nvSpPr>
                <p:spPr bwMode="auto">
                  <a:xfrm>
                    <a:off x="1763" y="1470"/>
                    <a:ext cx="280" cy="287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85" name="Oval 117"/>
                  <p:cNvSpPr>
                    <a:spLocks noChangeArrowheads="1"/>
                  </p:cNvSpPr>
                  <p:nvPr/>
                </p:nvSpPr>
                <p:spPr bwMode="auto">
                  <a:xfrm>
                    <a:off x="1240" y="1482"/>
                    <a:ext cx="289" cy="287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86" name="Oval 118"/>
                  <p:cNvSpPr>
                    <a:spLocks noChangeArrowheads="1"/>
                  </p:cNvSpPr>
                  <p:nvPr/>
                </p:nvSpPr>
                <p:spPr bwMode="auto">
                  <a:xfrm>
                    <a:off x="1393" y="2047"/>
                    <a:ext cx="49" cy="46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87" name="Oval 119"/>
                  <p:cNvSpPr>
                    <a:spLocks noChangeArrowheads="1"/>
                  </p:cNvSpPr>
                  <p:nvPr/>
                </p:nvSpPr>
                <p:spPr bwMode="auto">
                  <a:xfrm>
                    <a:off x="1436" y="2088"/>
                    <a:ext cx="50" cy="45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88" name="Oval 120"/>
                  <p:cNvSpPr>
                    <a:spLocks noChangeArrowheads="1"/>
                  </p:cNvSpPr>
                  <p:nvPr/>
                </p:nvSpPr>
                <p:spPr bwMode="auto">
                  <a:xfrm>
                    <a:off x="1814" y="2054"/>
                    <a:ext cx="50" cy="46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89" name="Oval 121"/>
                  <p:cNvSpPr>
                    <a:spLocks noChangeArrowheads="1"/>
                  </p:cNvSpPr>
                  <p:nvPr/>
                </p:nvSpPr>
                <p:spPr bwMode="auto">
                  <a:xfrm>
                    <a:off x="1866" y="2018"/>
                    <a:ext cx="47" cy="45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6409" name="Group 122"/>
                <p:cNvGrpSpPr>
                  <a:grpSpLocks/>
                </p:cNvGrpSpPr>
                <p:nvPr/>
              </p:nvGrpSpPr>
              <p:grpSpPr bwMode="auto">
                <a:xfrm>
                  <a:off x="4752" y="3360"/>
                  <a:ext cx="624" cy="480"/>
                  <a:chOff x="1248" y="1440"/>
                  <a:chExt cx="816" cy="624"/>
                </a:xfrm>
              </p:grpSpPr>
              <p:sp>
                <p:nvSpPr>
                  <p:cNvPr id="84091" name="Oval 123"/>
                  <p:cNvSpPr>
                    <a:spLocks noChangeArrowheads="1"/>
                  </p:cNvSpPr>
                  <p:nvPr/>
                </p:nvSpPr>
                <p:spPr bwMode="auto">
                  <a:xfrm>
                    <a:off x="1392" y="1536"/>
                    <a:ext cx="528" cy="484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92" name="Oval 124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438"/>
                    <a:ext cx="292" cy="292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93" name="Oval 125"/>
                  <p:cNvSpPr>
                    <a:spLocks noChangeArrowheads="1"/>
                  </p:cNvSpPr>
                  <p:nvPr/>
                </p:nvSpPr>
                <p:spPr bwMode="auto">
                  <a:xfrm>
                    <a:off x="1248" y="1438"/>
                    <a:ext cx="289" cy="292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94" name="Oval 126"/>
                  <p:cNvSpPr>
                    <a:spLocks noChangeArrowheads="1"/>
                  </p:cNvSpPr>
                  <p:nvPr/>
                </p:nvSpPr>
                <p:spPr bwMode="auto">
                  <a:xfrm>
                    <a:off x="1392" y="1968"/>
                    <a:ext cx="48" cy="48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95" name="Oval 127"/>
                  <p:cNvSpPr>
                    <a:spLocks noChangeArrowheads="1"/>
                  </p:cNvSpPr>
                  <p:nvPr/>
                </p:nvSpPr>
                <p:spPr bwMode="auto">
                  <a:xfrm>
                    <a:off x="1439" y="2016"/>
                    <a:ext cx="48" cy="48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96" name="Oval 128"/>
                  <p:cNvSpPr>
                    <a:spLocks noChangeArrowheads="1"/>
                  </p:cNvSpPr>
                  <p:nvPr/>
                </p:nvSpPr>
                <p:spPr bwMode="auto">
                  <a:xfrm>
                    <a:off x="1823" y="2016"/>
                    <a:ext cx="48" cy="48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97" name="Oval 129"/>
                  <p:cNvSpPr>
                    <a:spLocks noChangeArrowheads="1"/>
                  </p:cNvSpPr>
                  <p:nvPr/>
                </p:nvSpPr>
                <p:spPr bwMode="auto">
                  <a:xfrm>
                    <a:off x="1872" y="1968"/>
                    <a:ext cx="48" cy="48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6410" name="Group 130"/>
                <p:cNvGrpSpPr>
                  <a:grpSpLocks/>
                </p:cNvGrpSpPr>
                <p:nvPr/>
              </p:nvGrpSpPr>
              <p:grpSpPr bwMode="auto">
                <a:xfrm rot="6812668">
                  <a:off x="480" y="1008"/>
                  <a:ext cx="576" cy="480"/>
                  <a:chOff x="1248" y="1440"/>
                  <a:chExt cx="816" cy="624"/>
                </a:xfrm>
              </p:grpSpPr>
              <p:sp>
                <p:nvSpPr>
                  <p:cNvPr id="84099" name="Oval 131"/>
                  <p:cNvSpPr>
                    <a:spLocks noChangeArrowheads="1"/>
                  </p:cNvSpPr>
                  <p:nvPr/>
                </p:nvSpPr>
                <p:spPr bwMode="auto">
                  <a:xfrm>
                    <a:off x="1394" y="1539"/>
                    <a:ext cx="526" cy="480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00" name="Oval 132"/>
                  <p:cNvSpPr>
                    <a:spLocks noChangeArrowheads="1"/>
                  </p:cNvSpPr>
                  <p:nvPr/>
                </p:nvSpPr>
                <p:spPr bwMode="auto">
                  <a:xfrm>
                    <a:off x="1775" y="1451"/>
                    <a:ext cx="281" cy="291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01" name="Oval 133"/>
                  <p:cNvSpPr>
                    <a:spLocks noChangeArrowheads="1"/>
                  </p:cNvSpPr>
                  <p:nvPr/>
                </p:nvSpPr>
                <p:spPr bwMode="auto">
                  <a:xfrm>
                    <a:off x="1250" y="1448"/>
                    <a:ext cx="287" cy="291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02" name="Oval 134"/>
                  <p:cNvSpPr>
                    <a:spLocks noChangeArrowheads="1"/>
                  </p:cNvSpPr>
                  <p:nvPr/>
                </p:nvSpPr>
                <p:spPr bwMode="auto">
                  <a:xfrm>
                    <a:off x="1393" y="1977"/>
                    <a:ext cx="47" cy="47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03" name="Oval 135"/>
                  <p:cNvSpPr>
                    <a:spLocks noChangeArrowheads="1"/>
                  </p:cNvSpPr>
                  <p:nvPr/>
                </p:nvSpPr>
                <p:spPr bwMode="auto">
                  <a:xfrm>
                    <a:off x="1441" y="2026"/>
                    <a:ext cx="50" cy="47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04" name="Oval 136"/>
                  <p:cNvSpPr>
                    <a:spLocks noChangeArrowheads="1"/>
                  </p:cNvSpPr>
                  <p:nvPr/>
                </p:nvSpPr>
                <p:spPr bwMode="auto">
                  <a:xfrm>
                    <a:off x="1813" y="2026"/>
                    <a:ext cx="50" cy="44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05" name="Oval 137"/>
                  <p:cNvSpPr>
                    <a:spLocks noChangeArrowheads="1"/>
                  </p:cNvSpPr>
                  <p:nvPr/>
                </p:nvSpPr>
                <p:spPr bwMode="auto">
                  <a:xfrm>
                    <a:off x="1872" y="1977"/>
                    <a:ext cx="49" cy="47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6411" name="Group 152"/>
                <p:cNvGrpSpPr>
                  <a:grpSpLocks/>
                </p:cNvGrpSpPr>
                <p:nvPr/>
              </p:nvGrpSpPr>
              <p:grpSpPr bwMode="auto">
                <a:xfrm rot="4755521">
                  <a:off x="5048" y="1480"/>
                  <a:ext cx="539" cy="460"/>
                  <a:chOff x="1248" y="1440"/>
                  <a:chExt cx="816" cy="624"/>
                </a:xfrm>
              </p:grpSpPr>
              <p:sp>
                <p:nvSpPr>
                  <p:cNvPr id="84121" name="Oval 153"/>
                  <p:cNvSpPr>
                    <a:spLocks noChangeArrowheads="1"/>
                  </p:cNvSpPr>
                  <p:nvPr/>
                </p:nvSpPr>
                <p:spPr bwMode="auto">
                  <a:xfrm>
                    <a:off x="1348" y="1536"/>
                    <a:ext cx="541" cy="480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22" name="Oval 154"/>
                  <p:cNvSpPr>
                    <a:spLocks noChangeArrowheads="1"/>
                  </p:cNvSpPr>
                  <p:nvPr/>
                </p:nvSpPr>
                <p:spPr bwMode="auto">
                  <a:xfrm>
                    <a:off x="1751" y="1410"/>
                    <a:ext cx="290" cy="284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23" name="Oval 155"/>
                  <p:cNvSpPr>
                    <a:spLocks noChangeArrowheads="1"/>
                  </p:cNvSpPr>
                  <p:nvPr/>
                </p:nvSpPr>
                <p:spPr bwMode="auto">
                  <a:xfrm>
                    <a:off x="1218" y="1424"/>
                    <a:ext cx="290" cy="281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24" name="Oval 156"/>
                  <p:cNvSpPr>
                    <a:spLocks noChangeArrowheads="1"/>
                  </p:cNvSpPr>
                  <p:nvPr/>
                </p:nvSpPr>
                <p:spPr bwMode="auto">
                  <a:xfrm>
                    <a:off x="1359" y="1942"/>
                    <a:ext cx="50" cy="44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25" name="Oval 157"/>
                  <p:cNvSpPr>
                    <a:spLocks noChangeArrowheads="1"/>
                  </p:cNvSpPr>
                  <p:nvPr/>
                </p:nvSpPr>
                <p:spPr bwMode="auto">
                  <a:xfrm>
                    <a:off x="1421" y="2018"/>
                    <a:ext cx="60" cy="47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26" name="Oval 158"/>
                  <p:cNvSpPr>
                    <a:spLocks noChangeArrowheads="1"/>
                  </p:cNvSpPr>
                  <p:nvPr/>
                </p:nvSpPr>
                <p:spPr bwMode="auto">
                  <a:xfrm>
                    <a:off x="1803" y="2010"/>
                    <a:ext cx="58" cy="44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27" name="Oval 159"/>
                  <p:cNvSpPr>
                    <a:spLocks noChangeArrowheads="1"/>
                  </p:cNvSpPr>
                  <p:nvPr/>
                </p:nvSpPr>
                <p:spPr bwMode="auto">
                  <a:xfrm>
                    <a:off x="1867" y="1957"/>
                    <a:ext cx="52" cy="44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6412" name="Group 161"/>
                <p:cNvGrpSpPr>
                  <a:grpSpLocks/>
                </p:cNvGrpSpPr>
                <p:nvPr/>
              </p:nvGrpSpPr>
              <p:grpSpPr bwMode="auto">
                <a:xfrm>
                  <a:off x="1632" y="3696"/>
                  <a:ext cx="624" cy="432"/>
                  <a:chOff x="1248" y="1440"/>
                  <a:chExt cx="816" cy="624"/>
                </a:xfrm>
              </p:grpSpPr>
              <p:sp>
                <p:nvSpPr>
                  <p:cNvPr id="84130" name="Oval 162"/>
                  <p:cNvSpPr>
                    <a:spLocks noChangeArrowheads="1"/>
                  </p:cNvSpPr>
                  <p:nvPr/>
                </p:nvSpPr>
                <p:spPr bwMode="auto">
                  <a:xfrm>
                    <a:off x="1392" y="1536"/>
                    <a:ext cx="528" cy="481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31" name="Oval 163"/>
                  <p:cNvSpPr>
                    <a:spLocks noChangeArrowheads="1"/>
                  </p:cNvSpPr>
                  <p:nvPr/>
                </p:nvSpPr>
                <p:spPr bwMode="auto">
                  <a:xfrm>
                    <a:off x="1775" y="1474"/>
                    <a:ext cx="289" cy="253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32" name="Oval 164"/>
                  <p:cNvSpPr>
                    <a:spLocks noChangeArrowheads="1"/>
                  </p:cNvSpPr>
                  <p:nvPr/>
                </p:nvSpPr>
                <p:spPr bwMode="auto">
                  <a:xfrm>
                    <a:off x="1246" y="1474"/>
                    <a:ext cx="291" cy="253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33" name="Oval 165"/>
                  <p:cNvSpPr>
                    <a:spLocks noChangeArrowheads="1"/>
                  </p:cNvSpPr>
                  <p:nvPr/>
                </p:nvSpPr>
                <p:spPr bwMode="auto">
                  <a:xfrm>
                    <a:off x="1392" y="1969"/>
                    <a:ext cx="48" cy="47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34" name="Oval 166"/>
                  <p:cNvSpPr>
                    <a:spLocks noChangeArrowheads="1"/>
                  </p:cNvSpPr>
                  <p:nvPr/>
                </p:nvSpPr>
                <p:spPr bwMode="auto">
                  <a:xfrm>
                    <a:off x="1439" y="2017"/>
                    <a:ext cx="48" cy="47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35" name="Oval 167"/>
                  <p:cNvSpPr>
                    <a:spLocks noChangeArrowheads="1"/>
                  </p:cNvSpPr>
                  <p:nvPr/>
                </p:nvSpPr>
                <p:spPr bwMode="auto">
                  <a:xfrm>
                    <a:off x="1823" y="2017"/>
                    <a:ext cx="48" cy="47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36" name="Oval 168"/>
                  <p:cNvSpPr>
                    <a:spLocks noChangeArrowheads="1"/>
                  </p:cNvSpPr>
                  <p:nvPr/>
                </p:nvSpPr>
                <p:spPr bwMode="auto">
                  <a:xfrm>
                    <a:off x="1872" y="1969"/>
                    <a:ext cx="48" cy="47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6413" name="Group 203"/>
                <p:cNvGrpSpPr>
                  <a:grpSpLocks/>
                </p:cNvGrpSpPr>
                <p:nvPr/>
              </p:nvGrpSpPr>
              <p:grpSpPr bwMode="auto">
                <a:xfrm rot="-4435835">
                  <a:off x="1728" y="1392"/>
                  <a:ext cx="539" cy="460"/>
                  <a:chOff x="1248" y="1440"/>
                  <a:chExt cx="816" cy="624"/>
                </a:xfrm>
              </p:grpSpPr>
              <p:sp>
                <p:nvSpPr>
                  <p:cNvPr id="84172" name="Oval 204"/>
                  <p:cNvSpPr>
                    <a:spLocks noChangeArrowheads="1"/>
                  </p:cNvSpPr>
                  <p:nvPr/>
                </p:nvSpPr>
                <p:spPr bwMode="auto">
                  <a:xfrm>
                    <a:off x="1396" y="1513"/>
                    <a:ext cx="527" cy="502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73" name="Oval 205"/>
                  <p:cNvSpPr>
                    <a:spLocks noChangeArrowheads="1"/>
                  </p:cNvSpPr>
                  <p:nvPr/>
                </p:nvSpPr>
                <p:spPr bwMode="auto">
                  <a:xfrm>
                    <a:off x="1772" y="1424"/>
                    <a:ext cx="286" cy="288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74" name="Oval 206"/>
                  <p:cNvSpPr>
                    <a:spLocks noChangeArrowheads="1"/>
                  </p:cNvSpPr>
                  <p:nvPr/>
                </p:nvSpPr>
                <p:spPr bwMode="auto">
                  <a:xfrm>
                    <a:off x="1260" y="1403"/>
                    <a:ext cx="286" cy="301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75" name="Oval 207"/>
                  <p:cNvSpPr>
                    <a:spLocks noChangeArrowheads="1"/>
                  </p:cNvSpPr>
                  <p:nvPr/>
                </p:nvSpPr>
                <p:spPr bwMode="auto">
                  <a:xfrm>
                    <a:off x="1412" y="1961"/>
                    <a:ext cx="50" cy="44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76" name="Oval 208"/>
                  <p:cNvSpPr>
                    <a:spLocks noChangeArrowheads="1"/>
                  </p:cNvSpPr>
                  <p:nvPr/>
                </p:nvSpPr>
                <p:spPr bwMode="auto">
                  <a:xfrm>
                    <a:off x="1442" y="2016"/>
                    <a:ext cx="52" cy="44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77" name="Oval 209"/>
                  <p:cNvSpPr>
                    <a:spLocks noChangeArrowheads="1"/>
                  </p:cNvSpPr>
                  <p:nvPr/>
                </p:nvSpPr>
                <p:spPr bwMode="auto">
                  <a:xfrm>
                    <a:off x="1860" y="2013"/>
                    <a:ext cx="48" cy="44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78" name="Oval 210"/>
                  <p:cNvSpPr>
                    <a:spLocks noChangeArrowheads="1"/>
                  </p:cNvSpPr>
                  <p:nvPr/>
                </p:nvSpPr>
                <p:spPr bwMode="auto">
                  <a:xfrm>
                    <a:off x="1872" y="1965"/>
                    <a:ext cx="46" cy="51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6414" name="Group 211"/>
                <p:cNvGrpSpPr>
                  <a:grpSpLocks/>
                </p:cNvGrpSpPr>
                <p:nvPr/>
              </p:nvGrpSpPr>
              <p:grpSpPr bwMode="auto">
                <a:xfrm rot="-4090750">
                  <a:off x="3464" y="1336"/>
                  <a:ext cx="539" cy="460"/>
                  <a:chOff x="1248" y="1440"/>
                  <a:chExt cx="816" cy="624"/>
                </a:xfrm>
              </p:grpSpPr>
              <p:sp>
                <p:nvSpPr>
                  <p:cNvPr id="84180" name="Oval 212"/>
                  <p:cNvSpPr>
                    <a:spLocks noChangeArrowheads="1"/>
                  </p:cNvSpPr>
                  <p:nvPr/>
                </p:nvSpPr>
                <p:spPr bwMode="auto">
                  <a:xfrm>
                    <a:off x="1405" y="1531"/>
                    <a:ext cx="535" cy="480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81" name="Oval 213"/>
                  <p:cNvSpPr>
                    <a:spLocks noChangeArrowheads="1"/>
                  </p:cNvSpPr>
                  <p:nvPr/>
                </p:nvSpPr>
                <p:spPr bwMode="auto">
                  <a:xfrm>
                    <a:off x="1833" y="1420"/>
                    <a:ext cx="288" cy="281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82" name="Oval 214"/>
                  <p:cNvSpPr>
                    <a:spLocks noChangeArrowheads="1"/>
                  </p:cNvSpPr>
                  <p:nvPr/>
                </p:nvSpPr>
                <p:spPr bwMode="auto">
                  <a:xfrm>
                    <a:off x="1277" y="1420"/>
                    <a:ext cx="292" cy="281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83" name="Oval 215"/>
                  <p:cNvSpPr>
                    <a:spLocks noChangeArrowheads="1"/>
                  </p:cNvSpPr>
                  <p:nvPr/>
                </p:nvSpPr>
                <p:spPr bwMode="auto">
                  <a:xfrm>
                    <a:off x="1425" y="1946"/>
                    <a:ext cx="58" cy="45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84" name="Oval 216"/>
                  <p:cNvSpPr>
                    <a:spLocks noChangeArrowheads="1"/>
                  </p:cNvSpPr>
                  <p:nvPr/>
                </p:nvSpPr>
                <p:spPr bwMode="auto">
                  <a:xfrm>
                    <a:off x="1475" y="1995"/>
                    <a:ext cx="56" cy="45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85" name="Oval 217"/>
                  <p:cNvSpPr>
                    <a:spLocks noChangeArrowheads="1"/>
                  </p:cNvSpPr>
                  <p:nvPr/>
                </p:nvSpPr>
                <p:spPr bwMode="auto">
                  <a:xfrm>
                    <a:off x="1866" y="1994"/>
                    <a:ext cx="58" cy="44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86" name="Oval 218"/>
                  <p:cNvSpPr>
                    <a:spLocks noChangeArrowheads="1"/>
                  </p:cNvSpPr>
                  <p:nvPr/>
                </p:nvSpPr>
                <p:spPr bwMode="auto">
                  <a:xfrm>
                    <a:off x="1910" y="1943"/>
                    <a:ext cx="50" cy="44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6415" name="Group 230"/>
                <p:cNvGrpSpPr>
                  <a:grpSpLocks/>
                </p:cNvGrpSpPr>
                <p:nvPr/>
              </p:nvGrpSpPr>
              <p:grpSpPr bwMode="auto">
                <a:xfrm rot="6812668">
                  <a:off x="2592" y="1296"/>
                  <a:ext cx="576" cy="480"/>
                  <a:chOff x="1248" y="1440"/>
                  <a:chExt cx="816" cy="624"/>
                </a:xfrm>
              </p:grpSpPr>
              <p:sp>
                <p:nvSpPr>
                  <p:cNvPr id="84199" name="Oval 231"/>
                  <p:cNvSpPr>
                    <a:spLocks noChangeArrowheads="1"/>
                  </p:cNvSpPr>
                  <p:nvPr/>
                </p:nvSpPr>
                <p:spPr bwMode="auto">
                  <a:xfrm>
                    <a:off x="1391" y="1533"/>
                    <a:ext cx="538" cy="478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200" name="Oval 232"/>
                  <p:cNvSpPr>
                    <a:spLocks noChangeArrowheads="1"/>
                  </p:cNvSpPr>
                  <p:nvPr/>
                </p:nvSpPr>
                <p:spPr bwMode="auto">
                  <a:xfrm>
                    <a:off x="1773" y="1448"/>
                    <a:ext cx="289" cy="291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201" name="Oval 233"/>
                  <p:cNvSpPr>
                    <a:spLocks noChangeArrowheads="1"/>
                  </p:cNvSpPr>
                  <p:nvPr/>
                </p:nvSpPr>
                <p:spPr bwMode="auto">
                  <a:xfrm>
                    <a:off x="1249" y="1446"/>
                    <a:ext cx="287" cy="291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202" name="Oval 234"/>
                  <p:cNvSpPr>
                    <a:spLocks noChangeArrowheads="1"/>
                  </p:cNvSpPr>
                  <p:nvPr/>
                </p:nvSpPr>
                <p:spPr bwMode="auto">
                  <a:xfrm>
                    <a:off x="1386" y="1972"/>
                    <a:ext cx="49" cy="45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203" name="Oval 235"/>
                  <p:cNvSpPr>
                    <a:spLocks noChangeArrowheads="1"/>
                  </p:cNvSpPr>
                  <p:nvPr/>
                </p:nvSpPr>
                <p:spPr bwMode="auto">
                  <a:xfrm>
                    <a:off x="1441" y="2022"/>
                    <a:ext cx="47" cy="47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204" name="Oval 236"/>
                  <p:cNvSpPr>
                    <a:spLocks noChangeArrowheads="1"/>
                  </p:cNvSpPr>
                  <p:nvPr/>
                </p:nvSpPr>
                <p:spPr bwMode="auto">
                  <a:xfrm>
                    <a:off x="1825" y="2002"/>
                    <a:ext cx="47" cy="47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205" name="Oval 237"/>
                  <p:cNvSpPr>
                    <a:spLocks noChangeArrowheads="1"/>
                  </p:cNvSpPr>
                  <p:nvPr/>
                </p:nvSpPr>
                <p:spPr bwMode="auto">
                  <a:xfrm>
                    <a:off x="1873" y="1977"/>
                    <a:ext cx="50" cy="45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6416" name="Group 238"/>
                <p:cNvGrpSpPr>
                  <a:grpSpLocks/>
                </p:cNvGrpSpPr>
                <p:nvPr/>
              </p:nvGrpSpPr>
              <p:grpSpPr bwMode="auto">
                <a:xfrm rot="6812668">
                  <a:off x="3984" y="1056"/>
                  <a:ext cx="576" cy="480"/>
                  <a:chOff x="1248" y="1440"/>
                  <a:chExt cx="816" cy="624"/>
                </a:xfrm>
              </p:grpSpPr>
              <p:sp>
                <p:nvSpPr>
                  <p:cNvPr id="84207" name="Oval 239"/>
                  <p:cNvSpPr>
                    <a:spLocks noChangeArrowheads="1"/>
                  </p:cNvSpPr>
                  <p:nvPr/>
                </p:nvSpPr>
                <p:spPr bwMode="auto">
                  <a:xfrm>
                    <a:off x="1394" y="1539"/>
                    <a:ext cx="526" cy="480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208" name="Oval 240"/>
                  <p:cNvSpPr>
                    <a:spLocks noChangeArrowheads="1"/>
                  </p:cNvSpPr>
                  <p:nvPr/>
                </p:nvSpPr>
                <p:spPr bwMode="auto">
                  <a:xfrm>
                    <a:off x="1771" y="1447"/>
                    <a:ext cx="287" cy="291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209" name="Oval 241"/>
                  <p:cNvSpPr>
                    <a:spLocks noChangeArrowheads="1"/>
                  </p:cNvSpPr>
                  <p:nvPr/>
                </p:nvSpPr>
                <p:spPr bwMode="auto">
                  <a:xfrm>
                    <a:off x="1250" y="1448"/>
                    <a:ext cx="287" cy="291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210" name="Oval 242"/>
                  <p:cNvSpPr>
                    <a:spLocks noChangeArrowheads="1"/>
                  </p:cNvSpPr>
                  <p:nvPr/>
                </p:nvSpPr>
                <p:spPr bwMode="auto">
                  <a:xfrm>
                    <a:off x="1393" y="1978"/>
                    <a:ext cx="47" cy="44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211" name="Oval 243"/>
                  <p:cNvSpPr>
                    <a:spLocks noChangeArrowheads="1"/>
                  </p:cNvSpPr>
                  <p:nvPr/>
                </p:nvSpPr>
                <p:spPr bwMode="auto">
                  <a:xfrm>
                    <a:off x="1441" y="2027"/>
                    <a:ext cx="50" cy="44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212" name="Oval 244"/>
                  <p:cNvSpPr>
                    <a:spLocks noChangeArrowheads="1"/>
                  </p:cNvSpPr>
                  <p:nvPr/>
                </p:nvSpPr>
                <p:spPr bwMode="auto">
                  <a:xfrm>
                    <a:off x="1823" y="2024"/>
                    <a:ext cx="50" cy="47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213" name="Oval 245"/>
                  <p:cNvSpPr>
                    <a:spLocks noChangeArrowheads="1"/>
                  </p:cNvSpPr>
                  <p:nvPr/>
                </p:nvSpPr>
                <p:spPr bwMode="auto">
                  <a:xfrm>
                    <a:off x="1871" y="1977"/>
                    <a:ext cx="49" cy="47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6417" name="Group 246"/>
                <p:cNvGrpSpPr>
                  <a:grpSpLocks/>
                </p:cNvGrpSpPr>
                <p:nvPr/>
              </p:nvGrpSpPr>
              <p:grpSpPr bwMode="auto">
                <a:xfrm rot="3334189">
                  <a:off x="192" y="3216"/>
                  <a:ext cx="624" cy="432"/>
                  <a:chOff x="1248" y="1440"/>
                  <a:chExt cx="816" cy="624"/>
                </a:xfrm>
              </p:grpSpPr>
              <p:sp>
                <p:nvSpPr>
                  <p:cNvPr id="84215" name="Oval 247"/>
                  <p:cNvSpPr>
                    <a:spLocks noChangeArrowheads="1"/>
                  </p:cNvSpPr>
                  <p:nvPr/>
                </p:nvSpPr>
                <p:spPr bwMode="auto">
                  <a:xfrm>
                    <a:off x="1356" y="1550"/>
                    <a:ext cx="543" cy="466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216" name="Oval 248"/>
                  <p:cNvSpPr>
                    <a:spLocks noChangeArrowheads="1"/>
                  </p:cNvSpPr>
                  <p:nvPr/>
                </p:nvSpPr>
                <p:spPr bwMode="auto">
                  <a:xfrm>
                    <a:off x="1772" y="1439"/>
                    <a:ext cx="288" cy="295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217" name="Oval 249"/>
                  <p:cNvSpPr>
                    <a:spLocks noChangeArrowheads="1"/>
                  </p:cNvSpPr>
                  <p:nvPr/>
                </p:nvSpPr>
                <p:spPr bwMode="auto">
                  <a:xfrm>
                    <a:off x="1242" y="1437"/>
                    <a:ext cx="288" cy="287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218" name="Oval 250"/>
                  <p:cNvSpPr>
                    <a:spLocks noChangeArrowheads="1"/>
                  </p:cNvSpPr>
                  <p:nvPr/>
                </p:nvSpPr>
                <p:spPr bwMode="auto">
                  <a:xfrm>
                    <a:off x="1369" y="1972"/>
                    <a:ext cx="47" cy="50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219" name="Oval 251"/>
                  <p:cNvSpPr>
                    <a:spLocks noChangeArrowheads="1"/>
                  </p:cNvSpPr>
                  <p:nvPr/>
                </p:nvSpPr>
                <p:spPr bwMode="auto">
                  <a:xfrm>
                    <a:off x="1419" y="2001"/>
                    <a:ext cx="47" cy="48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220" name="Oval 252"/>
                  <p:cNvSpPr>
                    <a:spLocks noChangeArrowheads="1"/>
                  </p:cNvSpPr>
                  <p:nvPr/>
                </p:nvSpPr>
                <p:spPr bwMode="auto">
                  <a:xfrm>
                    <a:off x="1818" y="2013"/>
                    <a:ext cx="47" cy="48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221" name="Oval 253"/>
                  <p:cNvSpPr>
                    <a:spLocks noChangeArrowheads="1"/>
                  </p:cNvSpPr>
                  <p:nvPr/>
                </p:nvSpPr>
                <p:spPr bwMode="auto">
                  <a:xfrm>
                    <a:off x="1865" y="1969"/>
                    <a:ext cx="48" cy="48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</p:grpSp>
        </p:grpSp>
      </p:grpSp>
      <p:sp>
        <p:nvSpPr>
          <p:cNvPr id="217" name="Rectangle 3"/>
          <p:cNvSpPr/>
          <p:nvPr/>
        </p:nvSpPr>
        <p:spPr>
          <a:xfrm>
            <a:off x="231775" y="500063"/>
            <a:ext cx="8215313" cy="46037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16388" name="כותרת 222"/>
          <p:cNvSpPr>
            <a:spLocks noGrp="1"/>
          </p:cNvSpPr>
          <p:nvPr>
            <p:ph type="title"/>
          </p:nvPr>
        </p:nvSpPr>
        <p:spPr bwMode="auto">
          <a:xfrm>
            <a:off x="323850" y="115888"/>
            <a:ext cx="8229600" cy="33337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ar-LB" sz="2000" b="1" dirty="0" smtClean="0">
                <a:solidFill>
                  <a:srgbClr val="FF6600"/>
                </a:solidFill>
              </a:rPr>
              <a:t>سؤال</a:t>
            </a:r>
            <a:r>
              <a:rPr lang="he-IL" sz="2000" b="1" dirty="0" smtClean="0">
                <a:solidFill>
                  <a:srgbClr val="FF6600"/>
                </a:solidFill>
              </a:rPr>
              <a:t> </a:t>
            </a:r>
            <a:r>
              <a:rPr lang="he-IL" sz="2000" b="1" dirty="0" smtClean="0">
                <a:solidFill>
                  <a:srgbClr val="FF6600"/>
                </a:solidFill>
              </a:rPr>
              <a:t>3</a:t>
            </a:r>
            <a:r>
              <a:rPr lang="ar-SA" sz="2000" b="1" dirty="0" smtClean="0">
                <a:solidFill>
                  <a:srgbClr val="FF6600"/>
                </a:solidFill>
              </a:rPr>
              <a:t>،</a:t>
            </a:r>
            <a:r>
              <a:rPr lang="he-IL" sz="2000" b="1" dirty="0" smtClean="0">
                <a:solidFill>
                  <a:srgbClr val="FF6600"/>
                </a:solidFill>
              </a:rPr>
              <a:t> </a:t>
            </a:r>
            <a:r>
              <a:rPr lang="ar-LB" sz="2000" b="1" dirty="0" smtClean="0">
                <a:solidFill>
                  <a:srgbClr val="FF6600"/>
                </a:solidFill>
              </a:rPr>
              <a:t>ذائبية </a:t>
            </a:r>
            <a:r>
              <a:rPr lang="ar-LB" sz="2000" b="1" dirty="0" err="1" smtClean="0">
                <a:solidFill>
                  <a:srgbClr val="FF6600"/>
                </a:solidFill>
              </a:rPr>
              <a:t>الايثانول</a:t>
            </a:r>
            <a:r>
              <a:rPr lang="ar-LB" sz="2000" b="1" dirty="0" smtClean="0">
                <a:solidFill>
                  <a:srgbClr val="FF6600"/>
                </a:solidFill>
              </a:rPr>
              <a:t> </a:t>
            </a:r>
            <a:r>
              <a:rPr lang="ar-SA" sz="2000" b="1" dirty="0" smtClean="0">
                <a:solidFill>
                  <a:srgbClr val="FF6600"/>
                </a:solidFill>
              </a:rPr>
              <a:t>في </a:t>
            </a:r>
            <a:r>
              <a:rPr lang="ar-LB" sz="2000" b="1" dirty="0" smtClean="0">
                <a:solidFill>
                  <a:srgbClr val="FF6600"/>
                </a:solidFill>
              </a:rPr>
              <a:t>الماء</a:t>
            </a:r>
            <a:r>
              <a:rPr lang="he-IL" sz="2000" b="1" dirty="0" smtClean="0">
                <a:solidFill>
                  <a:srgbClr val="FF6600"/>
                </a:solidFill>
              </a:rPr>
              <a:t/>
            </a:r>
            <a:br>
              <a:rPr lang="he-IL" sz="2000" b="1" dirty="0" smtClean="0">
                <a:solidFill>
                  <a:srgbClr val="FF6600"/>
                </a:solidFill>
              </a:rPr>
            </a:br>
            <a:endParaRPr lang="he-IL" sz="2000" dirty="0" smtClean="0"/>
          </a:p>
        </p:txBody>
      </p:sp>
      <p:sp>
        <p:nvSpPr>
          <p:cNvPr id="219" name="מציין מיקום של מספר שקופית 2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2D226F-A0C9-45A2-8F3D-C46DEFCE9A7C}" type="slidenum">
              <a:rPr lang="ar-SA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221" name="TextBox 220"/>
          <p:cNvSpPr txBox="1"/>
          <p:nvPr/>
        </p:nvSpPr>
        <p:spPr>
          <a:xfrm>
            <a:off x="179388" y="692150"/>
            <a:ext cx="8183562" cy="646113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 rtlCol="1">
            <a:spAutoFit/>
          </a:bodyPr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b="1" dirty="0" smtClean="0">
                <a:solidFill>
                  <a:srgbClr val="1D4C72"/>
                </a:solidFill>
                <a:latin typeface="+mn-lt"/>
                <a:cs typeface="+mn-cs"/>
              </a:rPr>
              <a:t>سؤال </a:t>
            </a:r>
            <a:r>
              <a:rPr lang="he-IL" b="1" dirty="0" smtClean="0">
                <a:solidFill>
                  <a:srgbClr val="1D4C72"/>
                </a:solidFill>
                <a:latin typeface="+mn-lt"/>
                <a:cs typeface="+mn-cs"/>
              </a:rPr>
              <a:t>3</a:t>
            </a:r>
            <a:r>
              <a:rPr lang="he-IL" b="1" dirty="0">
                <a:solidFill>
                  <a:srgbClr val="1D4C72"/>
                </a:solidFill>
                <a:latin typeface="+mn-lt"/>
                <a:cs typeface="+mn-cs"/>
              </a:rPr>
              <a:t>: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ا</a:t>
            </a:r>
            <a:r>
              <a:rPr lang="ar-SA" dirty="0" err="1" smtClean="0">
                <a:solidFill>
                  <a:srgbClr val="1D4C72"/>
                </a:solidFill>
                <a:latin typeface="+mn-lt"/>
                <a:cs typeface="+mn-cs"/>
              </a:rPr>
              <a:t>لإ</a:t>
            </a:r>
            <a:r>
              <a:rPr lang="ar-LB" dirty="0" err="1" smtClean="0">
                <a:solidFill>
                  <a:srgbClr val="1D4C72"/>
                </a:solidFill>
                <a:latin typeface="+mn-lt"/>
                <a:cs typeface="+mn-cs"/>
              </a:rPr>
              <a:t>يثانول</a:t>
            </a: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يذوب </a:t>
            </a:r>
            <a:r>
              <a:rPr lang="ar-SA" dirty="0" smtClean="0">
                <a:solidFill>
                  <a:srgbClr val="1D4C72"/>
                </a:solidFill>
                <a:latin typeface="+mn-lt"/>
                <a:cs typeface="+mn-cs"/>
              </a:rPr>
              <a:t> في </a:t>
            </a: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الماء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تمعنوا في الرسم وفسروا لماذا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.</a:t>
            </a:r>
            <a:endParaRPr lang="he-IL" dirty="0">
              <a:solidFill>
                <a:srgbClr val="1D4C72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קבוצה 223"/>
          <p:cNvGrpSpPr>
            <a:grpSpLocks/>
          </p:cNvGrpSpPr>
          <p:nvPr/>
        </p:nvGrpSpPr>
        <p:grpSpPr bwMode="auto">
          <a:xfrm>
            <a:off x="2700338" y="3789363"/>
            <a:ext cx="4175125" cy="2808287"/>
            <a:chOff x="2699792" y="3429000"/>
            <a:chExt cx="4464496" cy="3096344"/>
          </a:xfrm>
        </p:grpSpPr>
        <p:sp>
          <p:nvSpPr>
            <p:cNvPr id="223" name="מלבן 222"/>
            <p:cNvSpPr/>
            <p:nvPr/>
          </p:nvSpPr>
          <p:spPr>
            <a:xfrm>
              <a:off x="2699792" y="3429000"/>
              <a:ext cx="4464496" cy="3096344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50000">
                  <a:schemeClr val="bg2">
                    <a:lumMod val="95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/>
            <a:lstStyle/>
            <a:p>
              <a:pPr algn="ctr">
                <a:buFontTx/>
                <a:buBlip>
                  <a:blip r:embed="rId2"/>
                </a:buBlip>
                <a:defRPr/>
              </a:pPr>
              <a:endParaRPr lang="he-IL" sz="1200" dirty="0">
                <a:solidFill>
                  <a:schemeClr val="tx1"/>
                </a:solidFill>
              </a:endParaRPr>
            </a:p>
          </p:txBody>
        </p:sp>
        <p:grpSp>
          <p:nvGrpSpPr>
            <p:cNvPr id="17421" name="קבוצה 219"/>
            <p:cNvGrpSpPr>
              <a:grpSpLocks/>
            </p:cNvGrpSpPr>
            <p:nvPr/>
          </p:nvGrpSpPr>
          <p:grpSpPr bwMode="auto">
            <a:xfrm>
              <a:off x="3059832" y="3573016"/>
              <a:ext cx="4032448" cy="2813720"/>
              <a:chOff x="457200" y="980728"/>
              <a:chExt cx="8350250" cy="5334000"/>
            </a:xfrm>
          </p:grpSpPr>
          <p:grpSp>
            <p:nvGrpSpPr>
              <p:cNvPr id="17422" name="Group 254"/>
              <p:cNvGrpSpPr>
                <a:grpSpLocks/>
              </p:cNvGrpSpPr>
              <p:nvPr/>
            </p:nvGrpSpPr>
            <p:grpSpPr bwMode="auto">
              <a:xfrm rot="-392017">
                <a:off x="5867400" y="2885728"/>
                <a:ext cx="1676400" cy="990600"/>
                <a:chOff x="3360" y="960"/>
                <a:chExt cx="1056" cy="624"/>
              </a:xfrm>
            </p:grpSpPr>
            <p:sp>
              <p:nvSpPr>
                <p:cNvPr id="84187" name="Oval 219"/>
                <p:cNvSpPr>
                  <a:spLocks noChangeArrowheads="1"/>
                </p:cNvSpPr>
                <p:nvPr/>
              </p:nvSpPr>
              <p:spPr bwMode="auto">
                <a:xfrm>
                  <a:off x="3360" y="959"/>
                  <a:ext cx="1056" cy="625"/>
                </a:xfrm>
                <a:prstGeom prst="ellipse">
                  <a:avLst/>
                </a:prstGeom>
                <a:solidFill>
                  <a:schemeClr val="folHlink"/>
                </a:solidFill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grpSp>
              <p:nvGrpSpPr>
                <p:cNvPr id="17623" name="Group 151"/>
                <p:cNvGrpSpPr>
                  <a:grpSpLocks/>
                </p:cNvGrpSpPr>
                <p:nvPr/>
              </p:nvGrpSpPr>
              <p:grpSpPr bwMode="auto">
                <a:xfrm>
                  <a:off x="3456" y="1008"/>
                  <a:ext cx="912" cy="528"/>
                  <a:chOff x="3552" y="1008"/>
                  <a:chExt cx="912" cy="528"/>
                </a:xfrm>
              </p:grpSpPr>
              <p:grpSp>
                <p:nvGrpSpPr>
                  <p:cNvPr id="17624" name="Group 17"/>
                  <p:cNvGrpSpPr>
                    <a:grpSpLocks/>
                  </p:cNvGrpSpPr>
                  <p:nvPr/>
                </p:nvGrpSpPr>
                <p:grpSpPr bwMode="auto">
                  <a:xfrm>
                    <a:off x="3552" y="1008"/>
                    <a:ext cx="912" cy="528"/>
                    <a:chOff x="1200" y="1440"/>
                    <a:chExt cx="672" cy="384"/>
                  </a:xfrm>
                </p:grpSpPr>
                <p:sp>
                  <p:nvSpPr>
                    <p:cNvPr id="83983" name="Oval 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91" y="1385"/>
                      <a:ext cx="145" cy="144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accent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3984" name="Oval 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91" y="1638"/>
                      <a:ext cx="145" cy="144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accent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3980" name="Oval 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83" y="1386"/>
                      <a:ext cx="145" cy="144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accent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3970" name="Oval 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43" y="1483"/>
                      <a:ext cx="194" cy="19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accent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3974" name="Oval 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89" y="1489"/>
                      <a:ext cx="194" cy="196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accent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3977" name="Oval 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80" y="1627"/>
                      <a:ext cx="145" cy="143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accent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3978" name="Oval 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31" y="1483"/>
                      <a:ext cx="193" cy="199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 w="9525">
                      <a:solidFill>
                        <a:schemeClr val="accent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3981" name="Oval 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73" y="1435"/>
                      <a:ext cx="145" cy="144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accent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3982" name="Oval 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41" y="1483"/>
                      <a:ext cx="144" cy="144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accent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</p:grpSp>
              <p:sp>
                <p:nvSpPr>
                  <p:cNvPr id="83995" name="Oval 27"/>
                  <p:cNvSpPr>
                    <a:spLocks noChangeArrowheads="1"/>
                  </p:cNvSpPr>
                  <p:nvPr/>
                </p:nvSpPr>
                <p:spPr bwMode="auto">
                  <a:xfrm rot="544672">
                    <a:off x="4250" y="1295"/>
                    <a:ext cx="31" cy="29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3996" name="Oval 28"/>
                  <p:cNvSpPr>
                    <a:spLocks noChangeArrowheads="1"/>
                  </p:cNvSpPr>
                  <p:nvPr/>
                </p:nvSpPr>
                <p:spPr bwMode="auto">
                  <a:xfrm rot="544672">
                    <a:off x="4202" y="1346"/>
                    <a:ext cx="31" cy="25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</p:grpSp>
          <p:grpSp>
            <p:nvGrpSpPr>
              <p:cNvPr id="17423" name="Group 38"/>
              <p:cNvGrpSpPr>
                <a:grpSpLocks/>
              </p:cNvGrpSpPr>
              <p:nvPr/>
            </p:nvGrpSpPr>
            <p:grpSpPr bwMode="auto">
              <a:xfrm rot="2033871">
                <a:off x="2188672" y="3012766"/>
                <a:ext cx="975137" cy="745718"/>
                <a:chOff x="1207" y="1400"/>
                <a:chExt cx="841" cy="640"/>
              </a:xfrm>
            </p:grpSpPr>
            <p:sp>
              <p:nvSpPr>
                <p:cNvPr id="84007" name="Oval 39"/>
                <p:cNvSpPr>
                  <a:spLocks noChangeArrowheads="1"/>
                </p:cNvSpPr>
                <p:nvPr/>
              </p:nvSpPr>
              <p:spPr bwMode="auto">
                <a:xfrm>
                  <a:off x="1366" y="1497"/>
                  <a:ext cx="534" cy="47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4008" name="Oval 40"/>
                <p:cNvSpPr>
                  <a:spLocks noChangeArrowheads="1"/>
                </p:cNvSpPr>
                <p:nvPr/>
              </p:nvSpPr>
              <p:spPr bwMode="auto">
                <a:xfrm>
                  <a:off x="1751" y="1436"/>
                  <a:ext cx="288" cy="285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4009" name="Oval 41"/>
                <p:cNvSpPr>
                  <a:spLocks noChangeArrowheads="1"/>
                </p:cNvSpPr>
                <p:nvPr/>
              </p:nvSpPr>
              <p:spPr bwMode="auto">
                <a:xfrm>
                  <a:off x="1204" y="1400"/>
                  <a:ext cx="291" cy="285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4010" name="Oval 42"/>
                <p:cNvSpPr>
                  <a:spLocks noChangeArrowheads="1"/>
                </p:cNvSpPr>
                <p:nvPr/>
              </p:nvSpPr>
              <p:spPr bwMode="auto">
                <a:xfrm>
                  <a:off x="1376" y="1955"/>
                  <a:ext cx="155" cy="8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4011" name="Oval 43"/>
                <p:cNvSpPr>
                  <a:spLocks noChangeArrowheads="1"/>
                </p:cNvSpPr>
                <p:nvPr/>
              </p:nvSpPr>
              <p:spPr bwMode="auto">
                <a:xfrm>
                  <a:off x="1408" y="1975"/>
                  <a:ext cx="36" cy="46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4012" name="Oval 44"/>
                <p:cNvSpPr>
                  <a:spLocks noChangeArrowheads="1"/>
                </p:cNvSpPr>
                <p:nvPr/>
              </p:nvSpPr>
              <p:spPr bwMode="auto">
                <a:xfrm>
                  <a:off x="1774" y="1973"/>
                  <a:ext cx="52" cy="46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4013" name="Oval 45"/>
                <p:cNvSpPr>
                  <a:spLocks noChangeArrowheads="1"/>
                </p:cNvSpPr>
                <p:nvPr/>
              </p:nvSpPr>
              <p:spPr bwMode="auto">
                <a:xfrm>
                  <a:off x="1833" y="1925"/>
                  <a:ext cx="64" cy="48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7424" name="Group 256"/>
              <p:cNvGrpSpPr>
                <a:grpSpLocks/>
              </p:cNvGrpSpPr>
              <p:nvPr/>
            </p:nvGrpSpPr>
            <p:grpSpPr bwMode="auto">
              <a:xfrm>
                <a:off x="457200" y="3266728"/>
                <a:ext cx="1676400" cy="990600"/>
                <a:chOff x="288" y="2400"/>
                <a:chExt cx="1056" cy="624"/>
              </a:xfrm>
            </p:grpSpPr>
            <p:sp>
              <p:nvSpPr>
                <p:cNvPr id="84188" name="Oval 220"/>
                <p:cNvSpPr>
                  <a:spLocks noChangeArrowheads="1"/>
                </p:cNvSpPr>
                <p:nvPr/>
              </p:nvSpPr>
              <p:spPr bwMode="auto">
                <a:xfrm>
                  <a:off x="288" y="2400"/>
                  <a:ext cx="1056" cy="625"/>
                </a:xfrm>
                <a:prstGeom prst="ellipse">
                  <a:avLst/>
                </a:prstGeom>
                <a:solidFill>
                  <a:schemeClr val="folHlink"/>
                </a:solidFill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grpSp>
              <p:nvGrpSpPr>
                <p:cNvPr id="17602" name="Group 169"/>
                <p:cNvGrpSpPr>
                  <a:grpSpLocks/>
                </p:cNvGrpSpPr>
                <p:nvPr/>
              </p:nvGrpSpPr>
              <p:grpSpPr bwMode="auto">
                <a:xfrm>
                  <a:off x="384" y="2448"/>
                  <a:ext cx="912" cy="528"/>
                  <a:chOff x="3552" y="1008"/>
                  <a:chExt cx="912" cy="528"/>
                </a:xfrm>
              </p:grpSpPr>
              <p:grpSp>
                <p:nvGrpSpPr>
                  <p:cNvPr id="17603" name="Group 170"/>
                  <p:cNvGrpSpPr>
                    <a:grpSpLocks/>
                  </p:cNvGrpSpPr>
                  <p:nvPr/>
                </p:nvGrpSpPr>
                <p:grpSpPr bwMode="auto">
                  <a:xfrm>
                    <a:off x="3552" y="1008"/>
                    <a:ext cx="912" cy="528"/>
                    <a:chOff x="1200" y="1440"/>
                    <a:chExt cx="672" cy="384"/>
                  </a:xfrm>
                </p:grpSpPr>
                <p:sp>
                  <p:nvSpPr>
                    <p:cNvPr id="84139" name="Oval 1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47" y="1440"/>
                      <a:ext cx="145" cy="144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accent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4140" name="Oval 1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47" y="1680"/>
                      <a:ext cx="145" cy="144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accent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4141" name="Oval 17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39" y="1440"/>
                      <a:ext cx="144" cy="144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accent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4142" name="Oval 1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535"/>
                      <a:ext cx="193" cy="193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accent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4143" name="Oval 1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39" y="1535"/>
                      <a:ext cx="193" cy="193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accent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4144" name="Oval 17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39" y="1680"/>
                      <a:ext cx="144" cy="144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accent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4145" name="Oval 1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83" y="1535"/>
                      <a:ext cx="193" cy="193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 w="9525">
                      <a:solidFill>
                        <a:schemeClr val="accent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4146" name="Oval 1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28" y="1488"/>
                      <a:ext cx="144" cy="144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accent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4147" name="Oval 1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98" y="1535"/>
                      <a:ext cx="145" cy="143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accent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</p:grpSp>
              <p:sp>
                <p:nvSpPr>
                  <p:cNvPr id="84148" name="Oval 180"/>
                  <p:cNvSpPr>
                    <a:spLocks noChangeArrowheads="1"/>
                  </p:cNvSpPr>
                  <p:nvPr/>
                </p:nvSpPr>
                <p:spPr bwMode="auto">
                  <a:xfrm rot="544672">
                    <a:off x="4317" y="1363"/>
                    <a:ext cx="33" cy="29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49" name="Oval 181"/>
                  <p:cNvSpPr>
                    <a:spLocks noChangeArrowheads="1"/>
                  </p:cNvSpPr>
                  <p:nvPr/>
                </p:nvSpPr>
                <p:spPr bwMode="auto">
                  <a:xfrm rot="544672">
                    <a:off x="4271" y="1411"/>
                    <a:ext cx="31" cy="29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</p:grpSp>
          <p:grpSp>
            <p:nvGrpSpPr>
              <p:cNvPr id="17425" name="Group 255"/>
              <p:cNvGrpSpPr>
                <a:grpSpLocks/>
              </p:cNvGrpSpPr>
              <p:nvPr/>
            </p:nvGrpSpPr>
            <p:grpSpPr bwMode="auto">
              <a:xfrm>
                <a:off x="4876800" y="4638328"/>
                <a:ext cx="1676400" cy="990600"/>
                <a:chOff x="3072" y="3264"/>
                <a:chExt cx="1056" cy="624"/>
              </a:xfrm>
            </p:grpSpPr>
            <p:sp>
              <p:nvSpPr>
                <p:cNvPr id="84189" name="Oval 221"/>
                <p:cNvSpPr>
                  <a:spLocks noChangeArrowheads="1"/>
                </p:cNvSpPr>
                <p:nvPr/>
              </p:nvSpPr>
              <p:spPr bwMode="auto">
                <a:xfrm>
                  <a:off x="3073" y="3265"/>
                  <a:ext cx="1056" cy="623"/>
                </a:xfrm>
                <a:prstGeom prst="ellipse">
                  <a:avLst/>
                </a:prstGeom>
                <a:solidFill>
                  <a:schemeClr val="folHlink"/>
                </a:solidFill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grpSp>
              <p:nvGrpSpPr>
                <p:cNvPr id="17588" name="Group 182"/>
                <p:cNvGrpSpPr>
                  <a:grpSpLocks/>
                </p:cNvGrpSpPr>
                <p:nvPr/>
              </p:nvGrpSpPr>
              <p:grpSpPr bwMode="auto">
                <a:xfrm>
                  <a:off x="3168" y="3312"/>
                  <a:ext cx="912" cy="528"/>
                  <a:chOff x="3552" y="1008"/>
                  <a:chExt cx="912" cy="528"/>
                </a:xfrm>
              </p:grpSpPr>
              <p:grpSp>
                <p:nvGrpSpPr>
                  <p:cNvPr id="17589" name="Group 183"/>
                  <p:cNvGrpSpPr>
                    <a:grpSpLocks/>
                  </p:cNvGrpSpPr>
                  <p:nvPr/>
                </p:nvGrpSpPr>
                <p:grpSpPr bwMode="auto">
                  <a:xfrm>
                    <a:off x="3552" y="1008"/>
                    <a:ext cx="912" cy="528"/>
                    <a:chOff x="1200" y="1440"/>
                    <a:chExt cx="672" cy="384"/>
                  </a:xfrm>
                </p:grpSpPr>
                <p:sp>
                  <p:nvSpPr>
                    <p:cNvPr id="84152" name="Oval 18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48" y="1442"/>
                      <a:ext cx="145" cy="143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accent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4153" name="Oval 18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48" y="1681"/>
                      <a:ext cx="145" cy="143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accent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4154" name="Oval 1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40" y="1442"/>
                      <a:ext cx="144" cy="143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accent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4155" name="Oval 1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7" y="1536"/>
                      <a:ext cx="194" cy="192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accent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4156" name="Oval 1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40" y="1536"/>
                      <a:ext cx="193" cy="192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accent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4157" name="Oval 1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40" y="1681"/>
                      <a:ext cx="144" cy="143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accent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4158" name="Oval 1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84" y="1536"/>
                      <a:ext cx="194" cy="192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 w="9525">
                      <a:solidFill>
                        <a:schemeClr val="accent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4159" name="Oval 1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29" y="1489"/>
                      <a:ext cx="145" cy="143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accent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4160" name="Oval 1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00" y="1536"/>
                      <a:ext cx="144" cy="144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accent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he-I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</p:grpSp>
              <p:sp>
                <p:nvSpPr>
                  <p:cNvPr id="84161" name="Oval 193"/>
                  <p:cNvSpPr>
                    <a:spLocks noChangeArrowheads="1"/>
                  </p:cNvSpPr>
                  <p:nvPr/>
                </p:nvSpPr>
                <p:spPr bwMode="auto">
                  <a:xfrm rot="544672">
                    <a:off x="4321" y="1362"/>
                    <a:ext cx="31" cy="29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62" name="Oval 194"/>
                  <p:cNvSpPr>
                    <a:spLocks noChangeArrowheads="1"/>
                  </p:cNvSpPr>
                  <p:nvPr/>
                </p:nvSpPr>
                <p:spPr bwMode="auto">
                  <a:xfrm rot="544672">
                    <a:off x="4272" y="1410"/>
                    <a:ext cx="31" cy="29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</p:grpSp>
          <p:grpSp>
            <p:nvGrpSpPr>
              <p:cNvPr id="17426" name="Group 195"/>
              <p:cNvGrpSpPr>
                <a:grpSpLocks/>
              </p:cNvGrpSpPr>
              <p:nvPr/>
            </p:nvGrpSpPr>
            <p:grpSpPr bwMode="auto">
              <a:xfrm rot="535242">
                <a:off x="6400800" y="4104928"/>
                <a:ext cx="919163" cy="788988"/>
                <a:chOff x="1248" y="1440"/>
                <a:chExt cx="816" cy="624"/>
              </a:xfrm>
            </p:grpSpPr>
            <p:sp>
              <p:nvSpPr>
                <p:cNvPr id="84164" name="Oval 196"/>
                <p:cNvSpPr>
                  <a:spLocks noChangeArrowheads="1"/>
                </p:cNvSpPr>
                <p:nvPr/>
              </p:nvSpPr>
              <p:spPr bwMode="auto">
                <a:xfrm>
                  <a:off x="1354" y="1528"/>
                  <a:ext cx="555" cy="48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4165" name="Oval 197"/>
                <p:cNvSpPr>
                  <a:spLocks noChangeArrowheads="1"/>
                </p:cNvSpPr>
                <p:nvPr/>
              </p:nvSpPr>
              <p:spPr bwMode="auto">
                <a:xfrm>
                  <a:off x="1773" y="1423"/>
                  <a:ext cx="287" cy="291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4166" name="Oval 198"/>
                <p:cNvSpPr>
                  <a:spLocks noChangeArrowheads="1"/>
                </p:cNvSpPr>
                <p:nvPr/>
              </p:nvSpPr>
              <p:spPr bwMode="auto">
                <a:xfrm>
                  <a:off x="1247" y="1434"/>
                  <a:ext cx="287" cy="291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4167" name="Oval 199"/>
                <p:cNvSpPr>
                  <a:spLocks noChangeArrowheads="1"/>
                </p:cNvSpPr>
                <p:nvPr/>
              </p:nvSpPr>
              <p:spPr bwMode="auto">
                <a:xfrm>
                  <a:off x="1368" y="1968"/>
                  <a:ext cx="56" cy="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4168" name="Oval 200"/>
                <p:cNvSpPr>
                  <a:spLocks noChangeArrowheads="1"/>
                </p:cNvSpPr>
                <p:nvPr/>
              </p:nvSpPr>
              <p:spPr bwMode="auto">
                <a:xfrm>
                  <a:off x="1398" y="2015"/>
                  <a:ext cx="50" cy="4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4169" name="Oval 201"/>
                <p:cNvSpPr>
                  <a:spLocks noChangeArrowheads="1"/>
                </p:cNvSpPr>
                <p:nvPr/>
              </p:nvSpPr>
              <p:spPr bwMode="auto">
                <a:xfrm>
                  <a:off x="1818" y="2013"/>
                  <a:ext cx="50" cy="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4170" name="Oval 202"/>
                <p:cNvSpPr>
                  <a:spLocks noChangeArrowheads="1"/>
                </p:cNvSpPr>
                <p:nvPr/>
              </p:nvSpPr>
              <p:spPr bwMode="auto">
                <a:xfrm>
                  <a:off x="1860" y="1967"/>
                  <a:ext cx="53" cy="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7427" name="Group 222"/>
              <p:cNvGrpSpPr>
                <a:grpSpLocks/>
              </p:cNvGrpSpPr>
              <p:nvPr/>
            </p:nvGrpSpPr>
            <p:grpSpPr bwMode="auto">
              <a:xfrm rot="-1444283">
                <a:off x="7478713" y="3315941"/>
                <a:ext cx="919162" cy="788987"/>
                <a:chOff x="1248" y="1440"/>
                <a:chExt cx="816" cy="624"/>
              </a:xfrm>
            </p:grpSpPr>
            <p:sp>
              <p:nvSpPr>
                <p:cNvPr id="84191" name="Oval 223"/>
                <p:cNvSpPr>
                  <a:spLocks noChangeArrowheads="1"/>
                </p:cNvSpPr>
                <p:nvPr/>
              </p:nvSpPr>
              <p:spPr bwMode="auto">
                <a:xfrm>
                  <a:off x="1392" y="1520"/>
                  <a:ext cx="518" cy="48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4192" name="Oval 224"/>
                <p:cNvSpPr>
                  <a:spLocks noChangeArrowheads="1"/>
                </p:cNvSpPr>
                <p:nvPr/>
              </p:nvSpPr>
              <p:spPr bwMode="auto">
                <a:xfrm>
                  <a:off x="1776" y="1437"/>
                  <a:ext cx="287" cy="289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4193" name="Oval 225"/>
                <p:cNvSpPr>
                  <a:spLocks noChangeArrowheads="1"/>
                </p:cNvSpPr>
                <p:nvPr/>
              </p:nvSpPr>
              <p:spPr bwMode="auto">
                <a:xfrm>
                  <a:off x="1265" y="1419"/>
                  <a:ext cx="268" cy="291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4194" name="Oval 226"/>
                <p:cNvSpPr>
                  <a:spLocks noChangeArrowheads="1"/>
                </p:cNvSpPr>
                <p:nvPr/>
              </p:nvSpPr>
              <p:spPr bwMode="auto">
                <a:xfrm>
                  <a:off x="1384" y="1966"/>
                  <a:ext cx="47" cy="47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4195" name="Oval 227"/>
                <p:cNvSpPr>
                  <a:spLocks noChangeArrowheads="1"/>
                </p:cNvSpPr>
                <p:nvPr/>
              </p:nvSpPr>
              <p:spPr bwMode="auto">
                <a:xfrm>
                  <a:off x="1435" y="2014"/>
                  <a:ext cx="50" cy="4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4196" name="Oval 228"/>
                <p:cNvSpPr>
                  <a:spLocks noChangeArrowheads="1"/>
                </p:cNvSpPr>
                <p:nvPr/>
              </p:nvSpPr>
              <p:spPr bwMode="auto">
                <a:xfrm>
                  <a:off x="1823" y="2008"/>
                  <a:ext cx="50" cy="47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4197" name="Oval 229"/>
                <p:cNvSpPr>
                  <a:spLocks noChangeArrowheads="1"/>
                </p:cNvSpPr>
                <p:nvPr/>
              </p:nvSpPr>
              <p:spPr bwMode="auto">
                <a:xfrm>
                  <a:off x="1869" y="1953"/>
                  <a:ext cx="47" cy="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7428" name="Group 257"/>
              <p:cNvGrpSpPr>
                <a:grpSpLocks/>
              </p:cNvGrpSpPr>
              <p:nvPr/>
            </p:nvGrpSpPr>
            <p:grpSpPr bwMode="auto">
              <a:xfrm>
                <a:off x="457200" y="980728"/>
                <a:ext cx="8350250" cy="5334000"/>
                <a:chOff x="288" y="960"/>
                <a:chExt cx="5260" cy="3360"/>
              </a:xfrm>
            </p:grpSpPr>
            <p:grpSp>
              <p:nvGrpSpPr>
                <p:cNvPr id="17429" name="Group 30"/>
                <p:cNvGrpSpPr>
                  <a:grpSpLocks/>
                </p:cNvGrpSpPr>
                <p:nvPr/>
              </p:nvGrpSpPr>
              <p:grpSpPr bwMode="auto">
                <a:xfrm>
                  <a:off x="2688" y="2496"/>
                  <a:ext cx="720" cy="432"/>
                  <a:chOff x="1248" y="1440"/>
                  <a:chExt cx="816" cy="624"/>
                </a:xfrm>
              </p:grpSpPr>
              <p:sp>
                <p:nvSpPr>
                  <p:cNvPr id="83999" name="Oval 31"/>
                  <p:cNvSpPr>
                    <a:spLocks noChangeArrowheads="1"/>
                  </p:cNvSpPr>
                  <p:nvPr/>
                </p:nvSpPr>
                <p:spPr bwMode="auto">
                  <a:xfrm>
                    <a:off x="1391" y="1536"/>
                    <a:ext cx="530" cy="480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00" name="Oval 32"/>
                  <p:cNvSpPr>
                    <a:spLocks noChangeArrowheads="1"/>
                  </p:cNvSpPr>
                  <p:nvPr/>
                </p:nvSpPr>
                <p:spPr bwMode="auto">
                  <a:xfrm>
                    <a:off x="1775" y="1440"/>
                    <a:ext cx="289" cy="287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01" name="Oval 33"/>
                  <p:cNvSpPr>
                    <a:spLocks noChangeArrowheads="1"/>
                  </p:cNvSpPr>
                  <p:nvPr/>
                </p:nvSpPr>
                <p:spPr bwMode="auto">
                  <a:xfrm>
                    <a:off x="1248" y="1440"/>
                    <a:ext cx="289" cy="287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02" name="Oval 34"/>
                  <p:cNvSpPr>
                    <a:spLocks noChangeArrowheads="1"/>
                  </p:cNvSpPr>
                  <p:nvPr/>
                </p:nvSpPr>
                <p:spPr bwMode="auto">
                  <a:xfrm>
                    <a:off x="1391" y="1968"/>
                    <a:ext cx="48" cy="48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03" name="Oval 35"/>
                  <p:cNvSpPr>
                    <a:spLocks noChangeArrowheads="1"/>
                  </p:cNvSpPr>
                  <p:nvPr/>
                </p:nvSpPr>
                <p:spPr bwMode="auto">
                  <a:xfrm>
                    <a:off x="1439" y="2016"/>
                    <a:ext cx="53" cy="48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04" name="Oval 36"/>
                  <p:cNvSpPr>
                    <a:spLocks noChangeArrowheads="1"/>
                  </p:cNvSpPr>
                  <p:nvPr/>
                </p:nvSpPr>
                <p:spPr bwMode="auto">
                  <a:xfrm>
                    <a:off x="1823" y="2016"/>
                    <a:ext cx="50" cy="48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05" name="Oval 37"/>
                  <p:cNvSpPr>
                    <a:spLocks noChangeArrowheads="1"/>
                  </p:cNvSpPr>
                  <p:nvPr/>
                </p:nvSpPr>
                <p:spPr bwMode="auto">
                  <a:xfrm>
                    <a:off x="1873" y="1968"/>
                    <a:ext cx="48" cy="48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7430" name="Group 54"/>
                <p:cNvGrpSpPr>
                  <a:grpSpLocks/>
                </p:cNvGrpSpPr>
                <p:nvPr/>
              </p:nvGrpSpPr>
              <p:grpSpPr bwMode="auto">
                <a:xfrm>
                  <a:off x="2160" y="1968"/>
                  <a:ext cx="624" cy="432"/>
                  <a:chOff x="1248" y="1440"/>
                  <a:chExt cx="816" cy="624"/>
                </a:xfrm>
              </p:grpSpPr>
              <p:sp>
                <p:nvSpPr>
                  <p:cNvPr id="84023" name="Oval 55"/>
                  <p:cNvSpPr>
                    <a:spLocks noChangeArrowheads="1"/>
                  </p:cNvSpPr>
                  <p:nvPr/>
                </p:nvSpPr>
                <p:spPr bwMode="auto">
                  <a:xfrm>
                    <a:off x="1394" y="1535"/>
                    <a:ext cx="524" cy="480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24" name="Oval 56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387"/>
                    <a:ext cx="287" cy="338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25" name="Oval 57"/>
                  <p:cNvSpPr>
                    <a:spLocks noChangeArrowheads="1"/>
                  </p:cNvSpPr>
                  <p:nvPr/>
                </p:nvSpPr>
                <p:spPr bwMode="auto">
                  <a:xfrm>
                    <a:off x="1249" y="1387"/>
                    <a:ext cx="287" cy="338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26" name="Oval 58"/>
                  <p:cNvSpPr>
                    <a:spLocks noChangeArrowheads="1"/>
                  </p:cNvSpPr>
                  <p:nvPr/>
                </p:nvSpPr>
                <p:spPr bwMode="auto">
                  <a:xfrm>
                    <a:off x="1394" y="1967"/>
                    <a:ext cx="46" cy="48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27" name="Oval 59"/>
                  <p:cNvSpPr>
                    <a:spLocks noChangeArrowheads="1"/>
                  </p:cNvSpPr>
                  <p:nvPr/>
                </p:nvSpPr>
                <p:spPr bwMode="auto">
                  <a:xfrm>
                    <a:off x="1441" y="2015"/>
                    <a:ext cx="49" cy="48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28" name="Oval 60"/>
                  <p:cNvSpPr>
                    <a:spLocks noChangeArrowheads="1"/>
                  </p:cNvSpPr>
                  <p:nvPr/>
                </p:nvSpPr>
                <p:spPr bwMode="auto">
                  <a:xfrm>
                    <a:off x="1823" y="2015"/>
                    <a:ext cx="46" cy="48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29" name="Oval 61"/>
                  <p:cNvSpPr>
                    <a:spLocks noChangeArrowheads="1"/>
                  </p:cNvSpPr>
                  <p:nvPr/>
                </p:nvSpPr>
                <p:spPr bwMode="auto">
                  <a:xfrm>
                    <a:off x="1872" y="1967"/>
                    <a:ext cx="46" cy="48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7431" name="Group 62"/>
                <p:cNvGrpSpPr>
                  <a:grpSpLocks/>
                </p:cNvGrpSpPr>
                <p:nvPr/>
              </p:nvGrpSpPr>
              <p:grpSpPr bwMode="auto">
                <a:xfrm rot="6812668">
                  <a:off x="703" y="1723"/>
                  <a:ext cx="576" cy="432"/>
                  <a:chOff x="1248" y="1440"/>
                  <a:chExt cx="816" cy="624"/>
                </a:xfrm>
              </p:grpSpPr>
              <p:sp>
                <p:nvSpPr>
                  <p:cNvPr id="84031" name="Oval 63"/>
                  <p:cNvSpPr>
                    <a:spLocks noChangeArrowheads="1"/>
                  </p:cNvSpPr>
                  <p:nvPr/>
                </p:nvSpPr>
                <p:spPr bwMode="auto">
                  <a:xfrm>
                    <a:off x="1394" y="1546"/>
                    <a:ext cx="524" cy="480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32" name="Oval 64"/>
                  <p:cNvSpPr>
                    <a:spLocks noChangeArrowheads="1"/>
                  </p:cNvSpPr>
                  <p:nvPr/>
                </p:nvSpPr>
                <p:spPr bwMode="auto">
                  <a:xfrm>
                    <a:off x="1758" y="1449"/>
                    <a:ext cx="287" cy="288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33" name="Oval 65"/>
                  <p:cNvSpPr>
                    <a:spLocks noChangeArrowheads="1"/>
                  </p:cNvSpPr>
                  <p:nvPr/>
                </p:nvSpPr>
                <p:spPr bwMode="auto">
                  <a:xfrm>
                    <a:off x="1248" y="1450"/>
                    <a:ext cx="281" cy="288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34" name="Oval 66"/>
                  <p:cNvSpPr>
                    <a:spLocks noChangeArrowheads="1"/>
                  </p:cNvSpPr>
                  <p:nvPr/>
                </p:nvSpPr>
                <p:spPr bwMode="auto">
                  <a:xfrm>
                    <a:off x="1390" y="2016"/>
                    <a:ext cx="36" cy="48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35" name="Oval 67"/>
                  <p:cNvSpPr>
                    <a:spLocks noChangeArrowheads="1"/>
                  </p:cNvSpPr>
                  <p:nvPr/>
                </p:nvSpPr>
                <p:spPr bwMode="auto">
                  <a:xfrm>
                    <a:off x="1437" y="2033"/>
                    <a:ext cx="47" cy="48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36" name="Oval 68"/>
                  <p:cNvSpPr>
                    <a:spLocks noChangeArrowheads="1"/>
                  </p:cNvSpPr>
                  <p:nvPr/>
                </p:nvSpPr>
                <p:spPr bwMode="auto">
                  <a:xfrm>
                    <a:off x="1823" y="2029"/>
                    <a:ext cx="47" cy="48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37" name="Oval 69"/>
                  <p:cNvSpPr>
                    <a:spLocks noChangeArrowheads="1"/>
                  </p:cNvSpPr>
                  <p:nvPr/>
                </p:nvSpPr>
                <p:spPr bwMode="auto">
                  <a:xfrm>
                    <a:off x="1838" y="2021"/>
                    <a:ext cx="36" cy="48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7432" name="Group 70"/>
                <p:cNvGrpSpPr>
                  <a:grpSpLocks/>
                </p:cNvGrpSpPr>
                <p:nvPr/>
              </p:nvGrpSpPr>
              <p:grpSpPr bwMode="auto">
                <a:xfrm>
                  <a:off x="3120" y="1920"/>
                  <a:ext cx="624" cy="432"/>
                  <a:chOff x="1248" y="1440"/>
                  <a:chExt cx="816" cy="624"/>
                </a:xfrm>
              </p:grpSpPr>
              <p:sp>
                <p:nvSpPr>
                  <p:cNvPr id="84039" name="Oval 71"/>
                  <p:cNvSpPr>
                    <a:spLocks noChangeArrowheads="1"/>
                  </p:cNvSpPr>
                  <p:nvPr/>
                </p:nvSpPr>
                <p:spPr bwMode="auto">
                  <a:xfrm>
                    <a:off x="1393" y="1535"/>
                    <a:ext cx="527" cy="480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40" name="Oval 72"/>
                  <p:cNvSpPr>
                    <a:spLocks noChangeArrowheads="1"/>
                  </p:cNvSpPr>
                  <p:nvPr/>
                </p:nvSpPr>
                <p:spPr bwMode="auto">
                  <a:xfrm>
                    <a:off x="1775" y="1387"/>
                    <a:ext cx="290" cy="338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41" name="Oval 73"/>
                  <p:cNvSpPr>
                    <a:spLocks noChangeArrowheads="1"/>
                  </p:cNvSpPr>
                  <p:nvPr/>
                </p:nvSpPr>
                <p:spPr bwMode="auto">
                  <a:xfrm>
                    <a:off x="1248" y="1387"/>
                    <a:ext cx="290" cy="338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42" name="Oval 74"/>
                  <p:cNvSpPr>
                    <a:spLocks noChangeArrowheads="1"/>
                  </p:cNvSpPr>
                  <p:nvPr/>
                </p:nvSpPr>
                <p:spPr bwMode="auto">
                  <a:xfrm>
                    <a:off x="1393" y="1967"/>
                    <a:ext cx="46" cy="48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43" name="Oval 75"/>
                  <p:cNvSpPr>
                    <a:spLocks noChangeArrowheads="1"/>
                  </p:cNvSpPr>
                  <p:nvPr/>
                </p:nvSpPr>
                <p:spPr bwMode="auto">
                  <a:xfrm>
                    <a:off x="1439" y="2015"/>
                    <a:ext cx="49" cy="48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44" name="Oval 76"/>
                  <p:cNvSpPr>
                    <a:spLocks noChangeArrowheads="1"/>
                  </p:cNvSpPr>
                  <p:nvPr/>
                </p:nvSpPr>
                <p:spPr bwMode="auto">
                  <a:xfrm>
                    <a:off x="1824" y="2015"/>
                    <a:ext cx="46" cy="48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45" name="Oval 77"/>
                  <p:cNvSpPr>
                    <a:spLocks noChangeArrowheads="1"/>
                  </p:cNvSpPr>
                  <p:nvPr/>
                </p:nvSpPr>
                <p:spPr bwMode="auto">
                  <a:xfrm>
                    <a:off x="1873" y="1967"/>
                    <a:ext cx="46" cy="48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7433" name="Group 82"/>
                <p:cNvGrpSpPr>
                  <a:grpSpLocks/>
                </p:cNvGrpSpPr>
                <p:nvPr/>
              </p:nvGrpSpPr>
              <p:grpSpPr bwMode="auto">
                <a:xfrm rot="4755521">
                  <a:off x="1352" y="3016"/>
                  <a:ext cx="539" cy="460"/>
                  <a:chOff x="1248" y="1440"/>
                  <a:chExt cx="816" cy="624"/>
                </a:xfrm>
              </p:grpSpPr>
              <p:sp>
                <p:nvSpPr>
                  <p:cNvPr id="84051" name="Oval 83"/>
                  <p:cNvSpPr>
                    <a:spLocks noChangeArrowheads="1"/>
                  </p:cNvSpPr>
                  <p:nvPr/>
                </p:nvSpPr>
                <p:spPr bwMode="auto">
                  <a:xfrm>
                    <a:off x="1334" y="1536"/>
                    <a:ext cx="528" cy="445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52" name="Oval 84"/>
                  <p:cNvSpPr>
                    <a:spLocks noChangeArrowheads="1"/>
                  </p:cNvSpPr>
                  <p:nvPr/>
                </p:nvSpPr>
                <p:spPr bwMode="auto">
                  <a:xfrm>
                    <a:off x="1735" y="1441"/>
                    <a:ext cx="288" cy="276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53" name="Oval 85"/>
                  <p:cNvSpPr>
                    <a:spLocks noChangeArrowheads="1"/>
                  </p:cNvSpPr>
                  <p:nvPr/>
                </p:nvSpPr>
                <p:spPr bwMode="auto">
                  <a:xfrm>
                    <a:off x="1238" y="1441"/>
                    <a:ext cx="291" cy="288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54" name="Oval 86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968"/>
                    <a:ext cx="47" cy="51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55" name="Oval 87"/>
                  <p:cNvSpPr>
                    <a:spLocks noChangeArrowheads="1"/>
                  </p:cNvSpPr>
                  <p:nvPr/>
                </p:nvSpPr>
                <p:spPr bwMode="auto">
                  <a:xfrm>
                    <a:off x="1392" y="2006"/>
                    <a:ext cx="38" cy="45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56" name="Oval 88"/>
                  <p:cNvSpPr>
                    <a:spLocks noChangeArrowheads="1"/>
                  </p:cNvSpPr>
                  <p:nvPr/>
                </p:nvSpPr>
                <p:spPr bwMode="auto">
                  <a:xfrm>
                    <a:off x="1788" y="1958"/>
                    <a:ext cx="44" cy="48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57" name="Oval 89"/>
                  <p:cNvSpPr>
                    <a:spLocks noChangeArrowheads="1"/>
                  </p:cNvSpPr>
                  <p:nvPr/>
                </p:nvSpPr>
                <p:spPr bwMode="auto">
                  <a:xfrm>
                    <a:off x="1844" y="1923"/>
                    <a:ext cx="44" cy="36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7434" name="Group 90"/>
                <p:cNvGrpSpPr>
                  <a:grpSpLocks/>
                </p:cNvGrpSpPr>
                <p:nvPr/>
              </p:nvGrpSpPr>
              <p:grpSpPr bwMode="auto">
                <a:xfrm rot="-1546057">
                  <a:off x="4502" y="1601"/>
                  <a:ext cx="579" cy="497"/>
                  <a:chOff x="1248" y="1440"/>
                  <a:chExt cx="816" cy="624"/>
                </a:xfrm>
              </p:grpSpPr>
              <p:sp>
                <p:nvSpPr>
                  <p:cNvPr id="84059" name="Oval 91"/>
                  <p:cNvSpPr>
                    <a:spLocks noChangeArrowheads="1"/>
                  </p:cNvSpPr>
                  <p:nvPr/>
                </p:nvSpPr>
                <p:spPr bwMode="auto">
                  <a:xfrm>
                    <a:off x="1392" y="1534"/>
                    <a:ext cx="527" cy="480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60" name="Oval 92"/>
                  <p:cNvSpPr>
                    <a:spLocks noChangeArrowheads="1"/>
                  </p:cNvSpPr>
                  <p:nvPr/>
                </p:nvSpPr>
                <p:spPr bwMode="auto">
                  <a:xfrm>
                    <a:off x="1781" y="1434"/>
                    <a:ext cx="284" cy="291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61" name="Oval 93"/>
                  <p:cNvSpPr>
                    <a:spLocks noChangeArrowheads="1"/>
                  </p:cNvSpPr>
                  <p:nvPr/>
                </p:nvSpPr>
                <p:spPr bwMode="auto">
                  <a:xfrm>
                    <a:off x="1246" y="1439"/>
                    <a:ext cx="290" cy="289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62" name="Oval 94"/>
                  <p:cNvSpPr>
                    <a:spLocks noChangeArrowheads="1"/>
                  </p:cNvSpPr>
                  <p:nvPr/>
                </p:nvSpPr>
                <p:spPr bwMode="auto">
                  <a:xfrm>
                    <a:off x="1393" y="1967"/>
                    <a:ext cx="47" cy="50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63" name="Oval 95"/>
                  <p:cNvSpPr>
                    <a:spLocks noChangeArrowheads="1"/>
                  </p:cNvSpPr>
                  <p:nvPr/>
                </p:nvSpPr>
                <p:spPr bwMode="auto">
                  <a:xfrm>
                    <a:off x="1438" y="2017"/>
                    <a:ext cx="50" cy="47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64" name="Oval 96"/>
                  <p:cNvSpPr>
                    <a:spLocks noChangeArrowheads="1"/>
                  </p:cNvSpPr>
                  <p:nvPr/>
                </p:nvSpPr>
                <p:spPr bwMode="auto">
                  <a:xfrm>
                    <a:off x="1823" y="2016"/>
                    <a:ext cx="50" cy="47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65" name="Oval 97"/>
                  <p:cNvSpPr>
                    <a:spLocks noChangeArrowheads="1"/>
                  </p:cNvSpPr>
                  <p:nvPr/>
                </p:nvSpPr>
                <p:spPr bwMode="auto">
                  <a:xfrm>
                    <a:off x="1874" y="1970"/>
                    <a:ext cx="47" cy="47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7435" name="Group 98"/>
                <p:cNvGrpSpPr>
                  <a:grpSpLocks/>
                </p:cNvGrpSpPr>
                <p:nvPr/>
              </p:nvGrpSpPr>
              <p:grpSpPr bwMode="auto">
                <a:xfrm rot="3110865">
                  <a:off x="2184" y="3192"/>
                  <a:ext cx="576" cy="528"/>
                  <a:chOff x="1248" y="1440"/>
                  <a:chExt cx="816" cy="624"/>
                </a:xfrm>
              </p:grpSpPr>
              <p:sp>
                <p:nvSpPr>
                  <p:cNvPr id="84067" name="Oval 99"/>
                  <p:cNvSpPr>
                    <a:spLocks noChangeArrowheads="1"/>
                  </p:cNvSpPr>
                  <p:nvPr/>
                </p:nvSpPr>
                <p:spPr bwMode="auto">
                  <a:xfrm>
                    <a:off x="1391" y="1533"/>
                    <a:ext cx="512" cy="484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68" name="Oval 100"/>
                  <p:cNvSpPr>
                    <a:spLocks noChangeArrowheads="1"/>
                  </p:cNvSpPr>
                  <p:nvPr/>
                </p:nvSpPr>
                <p:spPr bwMode="auto">
                  <a:xfrm>
                    <a:off x="1761" y="1432"/>
                    <a:ext cx="275" cy="290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69" name="Oval 101"/>
                  <p:cNvSpPr>
                    <a:spLocks noChangeArrowheads="1"/>
                  </p:cNvSpPr>
                  <p:nvPr/>
                </p:nvSpPr>
                <p:spPr bwMode="auto">
                  <a:xfrm>
                    <a:off x="1246" y="1439"/>
                    <a:ext cx="290" cy="288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70" name="Oval 102"/>
                  <p:cNvSpPr>
                    <a:spLocks noChangeArrowheads="1"/>
                  </p:cNvSpPr>
                  <p:nvPr/>
                </p:nvSpPr>
                <p:spPr bwMode="auto">
                  <a:xfrm>
                    <a:off x="1385" y="1976"/>
                    <a:ext cx="44" cy="44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71" name="Oval 103"/>
                  <p:cNvSpPr>
                    <a:spLocks noChangeArrowheads="1"/>
                  </p:cNvSpPr>
                  <p:nvPr/>
                </p:nvSpPr>
                <p:spPr bwMode="auto">
                  <a:xfrm>
                    <a:off x="1435" y="2016"/>
                    <a:ext cx="47" cy="47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72" name="Oval 104"/>
                  <p:cNvSpPr>
                    <a:spLocks noChangeArrowheads="1"/>
                  </p:cNvSpPr>
                  <p:nvPr/>
                </p:nvSpPr>
                <p:spPr bwMode="auto">
                  <a:xfrm>
                    <a:off x="1817" y="2016"/>
                    <a:ext cx="47" cy="52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73" name="Oval 105"/>
                  <p:cNvSpPr>
                    <a:spLocks noChangeArrowheads="1"/>
                  </p:cNvSpPr>
                  <p:nvPr/>
                </p:nvSpPr>
                <p:spPr bwMode="auto">
                  <a:xfrm>
                    <a:off x="1819" y="1996"/>
                    <a:ext cx="38" cy="44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7436" name="Group 106"/>
                <p:cNvGrpSpPr>
                  <a:grpSpLocks/>
                </p:cNvGrpSpPr>
                <p:nvPr/>
              </p:nvGrpSpPr>
              <p:grpSpPr bwMode="auto">
                <a:xfrm rot="-5260444">
                  <a:off x="3977" y="3842"/>
                  <a:ext cx="485" cy="472"/>
                  <a:chOff x="1248" y="1440"/>
                  <a:chExt cx="816" cy="624"/>
                </a:xfrm>
              </p:grpSpPr>
              <p:sp>
                <p:nvSpPr>
                  <p:cNvPr id="84075" name="Oval 107"/>
                  <p:cNvSpPr>
                    <a:spLocks noChangeArrowheads="1"/>
                  </p:cNvSpPr>
                  <p:nvPr/>
                </p:nvSpPr>
                <p:spPr bwMode="auto">
                  <a:xfrm>
                    <a:off x="1497" y="1568"/>
                    <a:ext cx="524" cy="468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76" name="Oval 108"/>
                  <p:cNvSpPr>
                    <a:spLocks noChangeArrowheads="1"/>
                  </p:cNvSpPr>
                  <p:nvPr/>
                </p:nvSpPr>
                <p:spPr bwMode="auto">
                  <a:xfrm>
                    <a:off x="1846" y="1452"/>
                    <a:ext cx="288" cy="287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77" name="Oval 109"/>
                  <p:cNvSpPr>
                    <a:spLocks noChangeArrowheads="1"/>
                  </p:cNvSpPr>
                  <p:nvPr/>
                </p:nvSpPr>
                <p:spPr bwMode="auto">
                  <a:xfrm>
                    <a:off x="1315" y="1458"/>
                    <a:ext cx="288" cy="287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78" name="Oval 110"/>
                  <p:cNvSpPr>
                    <a:spLocks noChangeArrowheads="1"/>
                  </p:cNvSpPr>
                  <p:nvPr/>
                </p:nvSpPr>
                <p:spPr bwMode="auto">
                  <a:xfrm>
                    <a:off x="1408" y="1980"/>
                    <a:ext cx="49" cy="50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79" name="Oval 111"/>
                  <p:cNvSpPr>
                    <a:spLocks noChangeArrowheads="1"/>
                  </p:cNvSpPr>
                  <p:nvPr/>
                </p:nvSpPr>
                <p:spPr bwMode="auto">
                  <a:xfrm>
                    <a:off x="1471" y="2052"/>
                    <a:ext cx="49" cy="50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80" name="Oval 112"/>
                  <p:cNvSpPr>
                    <a:spLocks noChangeArrowheads="1"/>
                  </p:cNvSpPr>
                  <p:nvPr/>
                </p:nvSpPr>
                <p:spPr bwMode="auto">
                  <a:xfrm>
                    <a:off x="1836" y="2027"/>
                    <a:ext cx="49" cy="47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81" name="Oval 113"/>
                  <p:cNvSpPr>
                    <a:spLocks noChangeArrowheads="1"/>
                  </p:cNvSpPr>
                  <p:nvPr/>
                </p:nvSpPr>
                <p:spPr bwMode="auto">
                  <a:xfrm>
                    <a:off x="1872" y="1968"/>
                    <a:ext cx="49" cy="50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7437" name="Group 114"/>
                <p:cNvGrpSpPr>
                  <a:grpSpLocks/>
                </p:cNvGrpSpPr>
                <p:nvPr/>
              </p:nvGrpSpPr>
              <p:grpSpPr bwMode="auto">
                <a:xfrm rot="5281724">
                  <a:off x="840" y="3528"/>
                  <a:ext cx="576" cy="528"/>
                  <a:chOff x="1248" y="1440"/>
                  <a:chExt cx="816" cy="624"/>
                </a:xfrm>
              </p:grpSpPr>
              <p:sp>
                <p:nvSpPr>
                  <p:cNvPr id="84083" name="Oval 115"/>
                  <p:cNvSpPr>
                    <a:spLocks noChangeArrowheads="1"/>
                  </p:cNvSpPr>
                  <p:nvPr/>
                </p:nvSpPr>
                <p:spPr bwMode="auto">
                  <a:xfrm>
                    <a:off x="1362" y="1528"/>
                    <a:ext cx="557" cy="487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84" name="Oval 116"/>
                  <p:cNvSpPr>
                    <a:spLocks noChangeArrowheads="1"/>
                  </p:cNvSpPr>
                  <p:nvPr/>
                </p:nvSpPr>
                <p:spPr bwMode="auto">
                  <a:xfrm>
                    <a:off x="1725" y="1432"/>
                    <a:ext cx="287" cy="290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85" name="Oval 117"/>
                  <p:cNvSpPr>
                    <a:spLocks noChangeArrowheads="1"/>
                  </p:cNvSpPr>
                  <p:nvPr/>
                </p:nvSpPr>
                <p:spPr bwMode="auto">
                  <a:xfrm>
                    <a:off x="1194" y="1440"/>
                    <a:ext cx="287" cy="290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86" name="Oval 118"/>
                  <p:cNvSpPr>
                    <a:spLocks noChangeArrowheads="1"/>
                  </p:cNvSpPr>
                  <p:nvPr/>
                </p:nvSpPr>
                <p:spPr bwMode="auto">
                  <a:xfrm>
                    <a:off x="1354" y="1938"/>
                    <a:ext cx="47" cy="47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87" name="Oval 119"/>
                  <p:cNvSpPr>
                    <a:spLocks noChangeArrowheads="1"/>
                  </p:cNvSpPr>
                  <p:nvPr/>
                </p:nvSpPr>
                <p:spPr bwMode="auto">
                  <a:xfrm>
                    <a:off x="1386" y="2021"/>
                    <a:ext cx="47" cy="47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88" name="Oval 120"/>
                  <p:cNvSpPr>
                    <a:spLocks noChangeArrowheads="1"/>
                  </p:cNvSpPr>
                  <p:nvPr/>
                </p:nvSpPr>
                <p:spPr bwMode="auto">
                  <a:xfrm>
                    <a:off x="1782" y="2048"/>
                    <a:ext cx="47" cy="44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89" name="Oval 121"/>
                  <p:cNvSpPr>
                    <a:spLocks noChangeArrowheads="1"/>
                  </p:cNvSpPr>
                  <p:nvPr/>
                </p:nvSpPr>
                <p:spPr bwMode="auto">
                  <a:xfrm>
                    <a:off x="1865" y="1975"/>
                    <a:ext cx="50" cy="47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7438" name="Group 122"/>
                <p:cNvGrpSpPr>
                  <a:grpSpLocks/>
                </p:cNvGrpSpPr>
                <p:nvPr/>
              </p:nvGrpSpPr>
              <p:grpSpPr bwMode="auto">
                <a:xfrm>
                  <a:off x="4752" y="3360"/>
                  <a:ext cx="624" cy="480"/>
                  <a:chOff x="1248" y="1440"/>
                  <a:chExt cx="816" cy="624"/>
                </a:xfrm>
              </p:grpSpPr>
              <p:sp>
                <p:nvSpPr>
                  <p:cNvPr id="84091" name="Oval 123"/>
                  <p:cNvSpPr>
                    <a:spLocks noChangeArrowheads="1"/>
                  </p:cNvSpPr>
                  <p:nvPr/>
                </p:nvSpPr>
                <p:spPr bwMode="auto">
                  <a:xfrm>
                    <a:off x="1392" y="1536"/>
                    <a:ext cx="527" cy="478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92" name="Oval 124"/>
                  <p:cNvSpPr>
                    <a:spLocks noChangeArrowheads="1"/>
                  </p:cNvSpPr>
                  <p:nvPr/>
                </p:nvSpPr>
                <p:spPr bwMode="auto">
                  <a:xfrm>
                    <a:off x="1775" y="1441"/>
                    <a:ext cx="290" cy="288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93" name="Oval 125"/>
                  <p:cNvSpPr>
                    <a:spLocks noChangeArrowheads="1"/>
                  </p:cNvSpPr>
                  <p:nvPr/>
                </p:nvSpPr>
                <p:spPr bwMode="auto">
                  <a:xfrm>
                    <a:off x="1248" y="1441"/>
                    <a:ext cx="290" cy="288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94" name="Oval 126"/>
                  <p:cNvSpPr>
                    <a:spLocks noChangeArrowheads="1"/>
                  </p:cNvSpPr>
                  <p:nvPr/>
                </p:nvSpPr>
                <p:spPr bwMode="auto">
                  <a:xfrm>
                    <a:off x="1392" y="1968"/>
                    <a:ext cx="46" cy="46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95" name="Oval 127"/>
                  <p:cNvSpPr>
                    <a:spLocks noChangeArrowheads="1"/>
                  </p:cNvSpPr>
                  <p:nvPr/>
                </p:nvSpPr>
                <p:spPr bwMode="auto">
                  <a:xfrm>
                    <a:off x="1439" y="2015"/>
                    <a:ext cx="49" cy="49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96" name="Oval 128"/>
                  <p:cNvSpPr>
                    <a:spLocks noChangeArrowheads="1"/>
                  </p:cNvSpPr>
                  <p:nvPr/>
                </p:nvSpPr>
                <p:spPr bwMode="auto">
                  <a:xfrm>
                    <a:off x="1824" y="2015"/>
                    <a:ext cx="46" cy="49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097" name="Oval 129"/>
                  <p:cNvSpPr>
                    <a:spLocks noChangeArrowheads="1"/>
                  </p:cNvSpPr>
                  <p:nvPr/>
                </p:nvSpPr>
                <p:spPr bwMode="auto">
                  <a:xfrm>
                    <a:off x="1873" y="1968"/>
                    <a:ext cx="46" cy="46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7439" name="Group 130"/>
                <p:cNvGrpSpPr>
                  <a:grpSpLocks/>
                </p:cNvGrpSpPr>
                <p:nvPr/>
              </p:nvGrpSpPr>
              <p:grpSpPr bwMode="auto">
                <a:xfrm rot="6812668">
                  <a:off x="480" y="1008"/>
                  <a:ext cx="576" cy="480"/>
                  <a:chOff x="1248" y="1440"/>
                  <a:chExt cx="816" cy="624"/>
                </a:xfrm>
              </p:grpSpPr>
              <p:sp>
                <p:nvSpPr>
                  <p:cNvPr id="84099" name="Oval 131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52"/>
                    <a:ext cx="539" cy="484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00" name="Oval 132"/>
                  <p:cNvSpPr>
                    <a:spLocks noChangeArrowheads="1"/>
                  </p:cNvSpPr>
                  <p:nvPr/>
                </p:nvSpPr>
                <p:spPr bwMode="auto">
                  <a:xfrm>
                    <a:off x="1781" y="1481"/>
                    <a:ext cx="287" cy="294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01" name="Oval 133"/>
                  <p:cNvSpPr>
                    <a:spLocks noChangeArrowheads="1"/>
                  </p:cNvSpPr>
                  <p:nvPr/>
                </p:nvSpPr>
                <p:spPr bwMode="auto">
                  <a:xfrm>
                    <a:off x="1224" y="1475"/>
                    <a:ext cx="290" cy="296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02" name="Oval 134"/>
                  <p:cNvSpPr>
                    <a:spLocks noChangeArrowheads="1"/>
                  </p:cNvSpPr>
                  <p:nvPr/>
                </p:nvSpPr>
                <p:spPr bwMode="auto">
                  <a:xfrm>
                    <a:off x="1362" y="2014"/>
                    <a:ext cx="44" cy="60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03" name="Oval 135"/>
                  <p:cNvSpPr>
                    <a:spLocks noChangeArrowheads="1"/>
                  </p:cNvSpPr>
                  <p:nvPr/>
                </p:nvSpPr>
                <p:spPr bwMode="auto">
                  <a:xfrm>
                    <a:off x="1439" y="2027"/>
                    <a:ext cx="47" cy="46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04" name="Oval 136"/>
                  <p:cNvSpPr>
                    <a:spLocks noChangeArrowheads="1"/>
                  </p:cNvSpPr>
                  <p:nvPr/>
                </p:nvSpPr>
                <p:spPr bwMode="auto">
                  <a:xfrm>
                    <a:off x="1834" y="2076"/>
                    <a:ext cx="36" cy="55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05" name="Oval 137"/>
                  <p:cNvSpPr>
                    <a:spLocks noChangeArrowheads="1"/>
                  </p:cNvSpPr>
                  <p:nvPr/>
                </p:nvSpPr>
                <p:spPr bwMode="auto">
                  <a:xfrm>
                    <a:off x="1866" y="2013"/>
                    <a:ext cx="47" cy="58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7440" name="Group 152"/>
                <p:cNvGrpSpPr>
                  <a:grpSpLocks/>
                </p:cNvGrpSpPr>
                <p:nvPr/>
              </p:nvGrpSpPr>
              <p:grpSpPr bwMode="auto">
                <a:xfrm rot="4755521">
                  <a:off x="5048" y="1480"/>
                  <a:ext cx="539" cy="460"/>
                  <a:chOff x="1248" y="1440"/>
                  <a:chExt cx="816" cy="624"/>
                </a:xfrm>
              </p:grpSpPr>
              <p:sp>
                <p:nvSpPr>
                  <p:cNvPr id="84121" name="Oval 153"/>
                  <p:cNvSpPr>
                    <a:spLocks noChangeArrowheads="1"/>
                  </p:cNvSpPr>
                  <p:nvPr/>
                </p:nvSpPr>
                <p:spPr bwMode="auto">
                  <a:xfrm>
                    <a:off x="1330" y="1530"/>
                    <a:ext cx="528" cy="499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22" name="Oval 154"/>
                  <p:cNvSpPr>
                    <a:spLocks noChangeArrowheads="1"/>
                  </p:cNvSpPr>
                  <p:nvPr/>
                </p:nvSpPr>
                <p:spPr bwMode="auto">
                  <a:xfrm>
                    <a:off x="1719" y="1482"/>
                    <a:ext cx="291" cy="291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23" name="Oval 155"/>
                  <p:cNvSpPr>
                    <a:spLocks noChangeArrowheads="1"/>
                  </p:cNvSpPr>
                  <p:nvPr/>
                </p:nvSpPr>
                <p:spPr bwMode="auto">
                  <a:xfrm>
                    <a:off x="1237" y="1441"/>
                    <a:ext cx="291" cy="291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24" name="Oval 156"/>
                  <p:cNvSpPr>
                    <a:spLocks noChangeArrowheads="1"/>
                  </p:cNvSpPr>
                  <p:nvPr/>
                </p:nvSpPr>
                <p:spPr bwMode="auto">
                  <a:xfrm>
                    <a:off x="1341" y="2016"/>
                    <a:ext cx="44" cy="51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25" name="Oval 157"/>
                  <p:cNvSpPr>
                    <a:spLocks noChangeArrowheads="1"/>
                  </p:cNvSpPr>
                  <p:nvPr/>
                </p:nvSpPr>
                <p:spPr bwMode="auto">
                  <a:xfrm>
                    <a:off x="1387" y="2076"/>
                    <a:ext cx="44" cy="45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26" name="Oval 158"/>
                  <p:cNvSpPr>
                    <a:spLocks noChangeArrowheads="1"/>
                  </p:cNvSpPr>
                  <p:nvPr/>
                </p:nvSpPr>
                <p:spPr bwMode="auto">
                  <a:xfrm>
                    <a:off x="1817" y="2020"/>
                    <a:ext cx="47" cy="48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27" name="Oval 159"/>
                  <p:cNvSpPr>
                    <a:spLocks noChangeArrowheads="1"/>
                  </p:cNvSpPr>
                  <p:nvPr/>
                </p:nvSpPr>
                <p:spPr bwMode="auto">
                  <a:xfrm>
                    <a:off x="1860" y="1965"/>
                    <a:ext cx="38" cy="48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7441" name="Group 161"/>
                <p:cNvGrpSpPr>
                  <a:grpSpLocks/>
                </p:cNvGrpSpPr>
                <p:nvPr/>
              </p:nvGrpSpPr>
              <p:grpSpPr bwMode="auto">
                <a:xfrm>
                  <a:off x="1632" y="3696"/>
                  <a:ext cx="624" cy="432"/>
                  <a:chOff x="1248" y="1440"/>
                  <a:chExt cx="816" cy="624"/>
                </a:xfrm>
              </p:grpSpPr>
              <p:sp>
                <p:nvSpPr>
                  <p:cNvPr id="84130" name="Oval 162"/>
                  <p:cNvSpPr>
                    <a:spLocks noChangeArrowheads="1"/>
                  </p:cNvSpPr>
                  <p:nvPr/>
                </p:nvSpPr>
                <p:spPr bwMode="auto">
                  <a:xfrm>
                    <a:off x="1393" y="1536"/>
                    <a:ext cx="527" cy="480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31" name="Oval 163"/>
                  <p:cNvSpPr>
                    <a:spLocks noChangeArrowheads="1"/>
                  </p:cNvSpPr>
                  <p:nvPr/>
                </p:nvSpPr>
                <p:spPr bwMode="auto">
                  <a:xfrm>
                    <a:off x="1775" y="1439"/>
                    <a:ext cx="290" cy="287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32" name="Oval 164"/>
                  <p:cNvSpPr>
                    <a:spLocks noChangeArrowheads="1"/>
                  </p:cNvSpPr>
                  <p:nvPr/>
                </p:nvSpPr>
                <p:spPr bwMode="auto">
                  <a:xfrm>
                    <a:off x="1248" y="1439"/>
                    <a:ext cx="290" cy="287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33" name="Oval 165"/>
                  <p:cNvSpPr>
                    <a:spLocks noChangeArrowheads="1"/>
                  </p:cNvSpPr>
                  <p:nvPr/>
                </p:nvSpPr>
                <p:spPr bwMode="auto">
                  <a:xfrm>
                    <a:off x="1393" y="1968"/>
                    <a:ext cx="46" cy="48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34" name="Oval 166"/>
                  <p:cNvSpPr>
                    <a:spLocks noChangeArrowheads="1"/>
                  </p:cNvSpPr>
                  <p:nvPr/>
                </p:nvSpPr>
                <p:spPr bwMode="auto">
                  <a:xfrm>
                    <a:off x="1439" y="2016"/>
                    <a:ext cx="49" cy="48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35" name="Oval 167"/>
                  <p:cNvSpPr>
                    <a:spLocks noChangeArrowheads="1"/>
                  </p:cNvSpPr>
                  <p:nvPr/>
                </p:nvSpPr>
                <p:spPr bwMode="auto">
                  <a:xfrm>
                    <a:off x="1824" y="2016"/>
                    <a:ext cx="46" cy="48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36" name="Oval 168"/>
                  <p:cNvSpPr>
                    <a:spLocks noChangeArrowheads="1"/>
                  </p:cNvSpPr>
                  <p:nvPr/>
                </p:nvSpPr>
                <p:spPr bwMode="auto">
                  <a:xfrm>
                    <a:off x="1873" y="1968"/>
                    <a:ext cx="46" cy="48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7442" name="Group 203"/>
                <p:cNvGrpSpPr>
                  <a:grpSpLocks/>
                </p:cNvGrpSpPr>
                <p:nvPr/>
              </p:nvGrpSpPr>
              <p:grpSpPr bwMode="auto">
                <a:xfrm rot="-4435835">
                  <a:off x="1728" y="1392"/>
                  <a:ext cx="539" cy="460"/>
                  <a:chOff x="1248" y="1440"/>
                  <a:chExt cx="816" cy="624"/>
                </a:xfrm>
              </p:grpSpPr>
              <p:sp>
                <p:nvSpPr>
                  <p:cNvPr id="84172" name="Oval 204"/>
                  <p:cNvSpPr>
                    <a:spLocks noChangeArrowheads="1"/>
                  </p:cNvSpPr>
                  <p:nvPr/>
                </p:nvSpPr>
                <p:spPr bwMode="auto">
                  <a:xfrm>
                    <a:off x="1471" y="1537"/>
                    <a:ext cx="522" cy="442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73" name="Oval 205"/>
                  <p:cNvSpPr>
                    <a:spLocks noChangeArrowheads="1"/>
                  </p:cNvSpPr>
                  <p:nvPr/>
                </p:nvSpPr>
                <p:spPr bwMode="auto">
                  <a:xfrm>
                    <a:off x="1882" y="1430"/>
                    <a:ext cx="291" cy="273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74" name="Oval 206"/>
                  <p:cNvSpPr>
                    <a:spLocks noChangeArrowheads="1"/>
                  </p:cNvSpPr>
                  <p:nvPr/>
                </p:nvSpPr>
                <p:spPr bwMode="auto">
                  <a:xfrm>
                    <a:off x="1315" y="1442"/>
                    <a:ext cx="288" cy="267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75" name="Oval 207"/>
                  <p:cNvSpPr>
                    <a:spLocks noChangeArrowheads="1"/>
                  </p:cNvSpPr>
                  <p:nvPr/>
                </p:nvSpPr>
                <p:spPr bwMode="auto">
                  <a:xfrm>
                    <a:off x="1427" y="1955"/>
                    <a:ext cx="44" cy="12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76" name="Oval 208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1971"/>
                    <a:ext cx="47" cy="45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77" name="Oval 209"/>
                  <p:cNvSpPr>
                    <a:spLocks noChangeArrowheads="1"/>
                  </p:cNvSpPr>
                  <p:nvPr/>
                </p:nvSpPr>
                <p:spPr bwMode="auto">
                  <a:xfrm>
                    <a:off x="1882" y="1973"/>
                    <a:ext cx="38" cy="45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78" name="Oval 210"/>
                  <p:cNvSpPr>
                    <a:spLocks noChangeArrowheads="1"/>
                  </p:cNvSpPr>
                  <p:nvPr/>
                </p:nvSpPr>
                <p:spPr bwMode="auto">
                  <a:xfrm>
                    <a:off x="1901" y="1956"/>
                    <a:ext cx="38" cy="51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7443" name="Group 211"/>
                <p:cNvGrpSpPr>
                  <a:grpSpLocks/>
                </p:cNvGrpSpPr>
                <p:nvPr/>
              </p:nvGrpSpPr>
              <p:grpSpPr bwMode="auto">
                <a:xfrm rot="-4090750">
                  <a:off x="3464" y="1336"/>
                  <a:ext cx="539" cy="460"/>
                  <a:chOff x="1248" y="1440"/>
                  <a:chExt cx="816" cy="624"/>
                </a:xfrm>
              </p:grpSpPr>
              <p:sp>
                <p:nvSpPr>
                  <p:cNvPr id="84180" name="Oval 212"/>
                  <p:cNvSpPr>
                    <a:spLocks noChangeArrowheads="1"/>
                  </p:cNvSpPr>
                  <p:nvPr/>
                </p:nvSpPr>
                <p:spPr bwMode="auto">
                  <a:xfrm>
                    <a:off x="1474" y="1522"/>
                    <a:ext cx="525" cy="454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81" name="Oval 213"/>
                  <p:cNvSpPr>
                    <a:spLocks noChangeArrowheads="1"/>
                  </p:cNvSpPr>
                  <p:nvPr/>
                </p:nvSpPr>
                <p:spPr bwMode="auto">
                  <a:xfrm>
                    <a:off x="1871" y="1425"/>
                    <a:ext cx="288" cy="276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82" name="Oval 214"/>
                  <p:cNvSpPr>
                    <a:spLocks noChangeArrowheads="1"/>
                  </p:cNvSpPr>
                  <p:nvPr/>
                </p:nvSpPr>
                <p:spPr bwMode="auto">
                  <a:xfrm>
                    <a:off x="1352" y="1425"/>
                    <a:ext cx="288" cy="270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83" name="Oval 215"/>
                  <p:cNvSpPr>
                    <a:spLocks noChangeArrowheads="1"/>
                  </p:cNvSpPr>
                  <p:nvPr/>
                </p:nvSpPr>
                <p:spPr bwMode="auto">
                  <a:xfrm>
                    <a:off x="1480" y="1930"/>
                    <a:ext cx="47" cy="27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84" name="Oval 216"/>
                  <p:cNvSpPr>
                    <a:spLocks noChangeArrowheads="1"/>
                  </p:cNvSpPr>
                  <p:nvPr/>
                </p:nvSpPr>
                <p:spPr bwMode="auto">
                  <a:xfrm>
                    <a:off x="1484" y="1961"/>
                    <a:ext cx="54" cy="48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85" name="Oval 217"/>
                  <p:cNvSpPr>
                    <a:spLocks noChangeArrowheads="1"/>
                  </p:cNvSpPr>
                  <p:nvPr/>
                </p:nvSpPr>
                <p:spPr bwMode="auto">
                  <a:xfrm>
                    <a:off x="1872" y="1968"/>
                    <a:ext cx="57" cy="45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186" name="Oval 218"/>
                  <p:cNvSpPr>
                    <a:spLocks noChangeArrowheads="1"/>
                  </p:cNvSpPr>
                  <p:nvPr/>
                </p:nvSpPr>
                <p:spPr bwMode="auto">
                  <a:xfrm>
                    <a:off x="1945" y="1927"/>
                    <a:ext cx="41" cy="39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7444" name="Group 230"/>
                <p:cNvGrpSpPr>
                  <a:grpSpLocks/>
                </p:cNvGrpSpPr>
                <p:nvPr/>
              </p:nvGrpSpPr>
              <p:grpSpPr bwMode="auto">
                <a:xfrm rot="6812668">
                  <a:off x="2592" y="1296"/>
                  <a:ext cx="576" cy="480"/>
                  <a:chOff x="1248" y="1440"/>
                  <a:chExt cx="816" cy="624"/>
                </a:xfrm>
              </p:grpSpPr>
              <p:sp>
                <p:nvSpPr>
                  <p:cNvPr id="84199" name="Oval 231"/>
                  <p:cNvSpPr>
                    <a:spLocks noChangeArrowheads="1"/>
                  </p:cNvSpPr>
                  <p:nvPr/>
                </p:nvSpPr>
                <p:spPr bwMode="auto">
                  <a:xfrm>
                    <a:off x="1386" y="1562"/>
                    <a:ext cx="486" cy="486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200" name="Oval 232"/>
                  <p:cNvSpPr>
                    <a:spLocks noChangeArrowheads="1"/>
                  </p:cNvSpPr>
                  <p:nvPr/>
                </p:nvSpPr>
                <p:spPr bwMode="auto">
                  <a:xfrm>
                    <a:off x="1757" y="1478"/>
                    <a:ext cx="264" cy="294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201" name="Oval 233"/>
                  <p:cNvSpPr>
                    <a:spLocks noChangeArrowheads="1"/>
                  </p:cNvSpPr>
                  <p:nvPr/>
                </p:nvSpPr>
                <p:spPr bwMode="auto">
                  <a:xfrm>
                    <a:off x="1244" y="1465"/>
                    <a:ext cx="264" cy="294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202" name="Oval 234"/>
                  <p:cNvSpPr>
                    <a:spLocks noChangeArrowheads="1"/>
                  </p:cNvSpPr>
                  <p:nvPr/>
                </p:nvSpPr>
                <p:spPr bwMode="auto">
                  <a:xfrm>
                    <a:off x="1359" y="2011"/>
                    <a:ext cx="47" cy="60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203" name="Oval 235"/>
                  <p:cNvSpPr>
                    <a:spLocks noChangeArrowheads="1"/>
                  </p:cNvSpPr>
                  <p:nvPr/>
                </p:nvSpPr>
                <p:spPr bwMode="auto">
                  <a:xfrm>
                    <a:off x="1440" y="2026"/>
                    <a:ext cx="47" cy="46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204" name="Oval 236"/>
                  <p:cNvSpPr>
                    <a:spLocks noChangeArrowheads="1"/>
                  </p:cNvSpPr>
                  <p:nvPr/>
                </p:nvSpPr>
                <p:spPr bwMode="auto">
                  <a:xfrm>
                    <a:off x="1786" y="2069"/>
                    <a:ext cx="44" cy="49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205" name="Oval 237"/>
                  <p:cNvSpPr>
                    <a:spLocks noChangeArrowheads="1"/>
                  </p:cNvSpPr>
                  <p:nvPr/>
                </p:nvSpPr>
                <p:spPr bwMode="auto">
                  <a:xfrm>
                    <a:off x="1833" y="2031"/>
                    <a:ext cx="38" cy="49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7445" name="Group 238"/>
                <p:cNvGrpSpPr>
                  <a:grpSpLocks/>
                </p:cNvGrpSpPr>
                <p:nvPr/>
              </p:nvGrpSpPr>
              <p:grpSpPr bwMode="auto">
                <a:xfrm rot="6812668">
                  <a:off x="3984" y="1056"/>
                  <a:ext cx="576" cy="480"/>
                  <a:chOff x="1248" y="1440"/>
                  <a:chExt cx="816" cy="624"/>
                </a:xfrm>
              </p:grpSpPr>
              <p:sp>
                <p:nvSpPr>
                  <p:cNvPr id="84207" name="Oval 239"/>
                  <p:cNvSpPr>
                    <a:spLocks noChangeArrowheads="1"/>
                  </p:cNvSpPr>
                  <p:nvPr/>
                </p:nvSpPr>
                <p:spPr bwMode="auto">
                  <a:xfrm>
                    <a:off x="1393" y="1539"/>
                    <a:ext cx="527" cy="486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208" name="Oval 240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447"/>
                    <a:ext cx="287" cy="296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209" name="Oval 241"/>
                  <p:cNvSpPr>
                    <a:spLocks noChangeArrowheads="1"/>
                  </p:cNvSpPr>
                  <p:nvPr/>
                </p:nvSpPr>
                <p:spPr bwMode="auto">
                  <a:xfrm>
                    <a:off x="1244" y="1452"/>
                    <a:ext cx="290" cy="291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210" name="Oval 242"/>
                  <p:cNvSpPr>
                    <a:spLocks noChangeArrowheads="1"/>
                  </p:cNvSpPr>
                  <p:nvPr/>
                </p:nvSpPr>
                <p:spPr bwMode="auto">
                  <a:xfrm>
                    <a:off x="1392" y="1976"/>
                    <a:ext cx="47" cy="49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211" name="Oval 243"/>
                  <p:cNvSpPr>
                    <a:spLocks noChangeArrowheads="1"/>
                  </p:cNvSpPr>
                  <p:nvPr/>
                </p:nvSpPr>
                <p:spPr bwMode="auto">
                  <a:xfrm>
                    <a:off x="1419" y="2011"/>
                    <a:ext cx="36" cy="46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212" name="Oval 244"/>
                  <p:cNvSpPr>
                    <a:spLocks noChangeArrowheads="1"/>
                  </p:cNvSpPr>
                  <p:nvPr/>
                </p:nvSpPr>
                <p:spPr bwMode="auto">
                  <a:xfrm>
                    <a:off x="1825" y="2026"/>
                    <a:ext cx="47" cy="52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213" name="Oval 245"/>
                  <p:cNvSpPr>
                    <a:spLocks noChangeArrowheads="1"/>
                  </p:cNvSpPr>
                  <p:nvPr/>
                </p:nvSpPr>
                <p:spPr bwMode="auto">
                  <a:xfrm>
                    <a:off x="1868" y="1979"/>
                    <a:ext cx="47" cy="49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7446" name="Group 246"/>
                <p:cNvGrpSpPr>
                  <a:grpSpLocks/>
                </p:cNvGrpSpPr>
                <p:nvPr/>
              </p:nvGrpSpPr>
              <p:grpSpPr bwMode="auto">
                <a:xfrm rot="3334189">
                  <a:off x="192" y="3216"/>
                  <a:ext cx="624" cy="432"/>
                  <a:chOff x="1248" y="1440"/>
                  <a:chExt cx="816" cy="624"/>
                </a:xfrm>
              </p:grpSpPr>
              <p:sp>
                <p:nvSpPr>
                  <p:cNvPr id="84215" name="Oval 247"/>
                  <p:cNvSpPr>
                    <a:spLocks noChangeArrowheads="1"/>
                  </p:cNvSpPr>
                  <p:nvPr/>
                </p:nvSpPr>
                <p:spPr bwMode="auto">
                  <a:xfrm>
                    <a:off x="1388" y="1538"/>
                    <a:ext cx="528" cy="483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216" name="Oval 248"/>
                  <p:cNvSpPr>
                    <a:spLocks noChangeArrowheads="1"/>
                  </p:cNvSpPr>
                  <p:nvPr/>
                </p:nvSpPr>
                <p:spPr bwMode="auto">
                  <a:xfrm>
                    <a:off x="1759" y="1429"/>
                    <a:ext cx="290" cy="288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217" name="Oval 249"/>
                  <p:cNvSpPr>
                    <a:spLocks noChangeArrowheads="1"/>
                  </p:cNvSpPr>
                  <p:nvPr/>
                </p:nvSpPr>
                <p:spPr bwMode="auto">
                  <a:xfrm>
                    <a:off x="1245" y="1439"/>
                    <a:ext cx="287" cy="288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218" name="Oval 250"/>
                  <p:cNvSpPr>
                    <a:spLocks noChangeArrowheads="1"/>
                  </p:cNvSpPr>
                  <p:nvPr/>
                </p:nvSpPr>
                <p:spPr bwMode="auto">
                  <a:xfrm>
                    <a:off x="1385" y="1961"/>
                    <a:ext cx="49" cy="51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219" name="Oval 251"/>
                  <p:cNvSpPr>
                    <a:spLocks noChangeArrowheads="1"/>
                  </p:cNvSpPr>
                  <p:nvPr/>
                </p:nvSpPr>
                <p:spPr bwMode="auto">
                  <a:xfrm>
                    <a:off x="1433" y="2009"/>
                    <a:ext cx="44" cy="48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220" name="Oval 252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2017"/>
                    <a:ext cx="44" cy="48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221" name="Oval 253"/>
                  <p:cNvSpPr>
                    <a:spLocks noChangeArrowheads="1"/>
                  </p:cNvSpPr>
                  <p:nvPr/>
                </p:nvSpPr>
                <p:spPr bwMode="auto">
                  <a:xfrm>
                    <a:off x="1816" y="1996"/>
                    <a:ext cx="46" cy="48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he-IL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</p:grpSp>
        </p:grpSp>
      </p:grpSp>
      <p:sp>
        <p:nvSpPr>
          <p:cNvPr id="217" name="Rectangle 3"/>
          <p:cNvSpPr/>
          <p:nvPr/>
        </p:nvSpPr>
        <p:spPr>
          <a:xfrm>
            <a:off x="231775" y="500063"/>
            <a:ext cx="8215313" cy="46037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17412" name="כותרת 227"/>
          <p:cNvSpPr>
            <a:spLocks noGrp="1"/>
          </p:cNvSpPr>
          <p:nvPr>
            <p:ph type="title"/>
          </p:nvPr>
        </p:nvSpPr>
        <p:spPr bwMode="auto">
          <a:xfrm>
            <a:off x="323850" y="115888"/>
            <a:ext cx="8229600" cy="35242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ar-SA" sz="2000" b="1" dirty="0" smtClean="0">
                <a:solidFill>
                  <a:srgbClr val="FF6600"/>
                </a:solidFill>
              </a:rPr>
              <a:t>جواب </a:t>
            </a:r>
            <a:r>
              <a:rPr lang="ar-LB" sz="2000" b="1" dirty="0" smtClean="0">
                <a:solidFill>
                  <a:srgbClr val="FF6600"/>
                </a:solidFill>
              </a:rPr>
              <a:t>لسؤال </a:t>
            </a:r>
            <a:r>
              <a:rPr lang="he-IL" sz="2000" b="1" dirty="0" smtClean="0">
                <a:solidFill>
                  <a:srgbClr val="FF6600"/>
                </a:solidFill>
              </a:rPr>
              <a:t>3</a:t>
            </a:r>
            <a:r>
              <a:rPr lang="ar-SA" sz="2000" b="1" dirty="0" smtClean="0">
                <a:solidFill>
                  <a:srgbClr val="FF6600"/>
                </a:solidFill>
              </a:rPr>
              <a:t>،</a:t>
            </a:r>
            <a:r>
              <a:rPr lang="he-IL" sz="2000" b="1" dirty="0" smtClean="0">
                <a:solidFill>
                  <a:srgbClr val="FF6600"/>
                </a:solidFill>
              </a:rPr>
              <a:t> </a:t>
            </a:r>
            <a:r>
              <a:rPr lang="ar-LB" sz="2000" b="1" dirty="0" smtClean="0">
                <a:solidFill>
                  <a:srgbClr val="FF6600"/>
                </a:solidFill>
              </a:rPr>
              <a:t>ذائبية الايثانول بالماء</a:t>
            </a:r>
            <a:r>
              <a:rPr lang="he-IL" sz="2000" b="1" dirty="0" smtClean="0">
                <a:solidFill>
                  <a:srgbClr val="FF6600"/>
                </a:solidFill>
              </a:rPr>
              <a:t/>
            </a:r>
            <a:br>
              <a:rPr lang="he-IL" sz="2000" b="1" dirty="0" smtClean="0">
                <a:solidFill>
                  <a:srgbClr val="FF6600"/>
                </a:solidFill>
              </a:rPr>
            </a:br>
            <a:endParaRPr lang="he-IL" sz="2000" dirty="0" smtClean="0"/>
          </a:p>
        </p:txBody>
      </p:sp>
      <p:sp>
        <p:nvSpPr>
          <p:cNvPr id="219" name="מציין מיקום של מספר שקופית 2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DA71BF-3296-47D3-B2F4-BE4EB842BD01}" type="slidenum">
              <a:rPr lang="ar-SA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221" name="TextBox 220"/>
          <p:cNvSpPr txBox="1"/>
          <p:nvPr/>
        </p:nvSpPr>
        <p:spPr>
          <a:xfrm>
            <a:off x="214313" y="642938"/>
            <a:ext cx="8183562" cy="646112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 rtlCol="1">
            <a:spAutoFit/>
          </a:bodyPr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b="1" dirty="0" smtClean="0">
                <a:solidFill>
                  <a:srgbClr val="1D4C72"/>
                </a:solidFill>
                <a:latin typeface="+mn-lt"/>
                <a:cs typeface="+mn-cs"/>
              </a:rPr>
              <a:t>سؤال</a:t>
            </a:r>
            <a:r>
              <a:rPr lang="he-IL" b="1" dirty="0" smtClean="0">
                <a:solidFill>
                  <a:srgbClr val="1D4C72"/>
                </a:solidFill>
                <a:latin typeface="+mn-lt"/>
                <a:cs typeface="+mn-cs"/>
              </a:rPr>
              <a:t> </a:t>
            </a:r>
            <a:r>
              <a:rPr lang="he-IL" b="1" dirty="0">
                <a:solidFill>
                  <a:srgbClr val="1D4C72"/>
                </a:solidFill>
                <a:latin typeface="+mn-lt"/>
                <a:cs typeface="+mn-cs"/>
              </a:rPr>
              <a:t>3: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rgbClr val="1D4C72"/>
                </a:solidFill>
              </a:rPr>
              <a:t>ا</a:t>
            </a:r>
            <a:r>
              <a:rPr lang="ar-SA" dirty="0" err="1" smtClean="0">
                <a:solidFill>
                  <a:srgbClr val="1D4C72"/>
                </a:solidFill>
              </a:rPr>
              <a:t>لإ</a:t>
            </a:r>
            <a:r>
              <a:rPr lang="ar-LB" dirty="0" err="1" smtClean="0">
                <a:solidFill>
                  <a:srgbClr val="1D4C72"/>
                </a:solidFill>
              </a:rPr>
              <a:t>يثانول</a:t>
            </a:r>
            <a:r>
              <a:rPr lang="ar-LB" dirty="0" smtClean="0">
                <a:solidFill>
                  <a:srgbClr val="1D4C72"/>
                </a:solidFill>
              </a:rPr>
              <a:t> يذوب </a:t>
            </a:r>
            <a:r>
              <a:rPr lang="ar-SA" dirty="0" smtClean="0">
                <a:solidFill>
                  <a:srgbClr val="1D4C72"/>
                </a:solidFill>
              </a:rPr>
              <a:t> في </a:t>
            </a:r>
            <a:r>
              <a:rPr lang="ar-LB" dirty="0" smtClean="0">
                <a:solidFill>
                  <a:srgbClr val="1D4C72"/>
                </a:solidFill>
              </a:rPr>
              <a:t>الماء</a:t>
            </a:r>
            <a:r>
              <a:rPr lang="he-IL" dirty="0" smtClean="0">
                <a:solidFill>
                  <a:srgbClr val="1D4C72"/>
                </a:solidFill>
              </a:rPr>
              <a:t>. </a:t>
            </a:r>
            <a:r>
              <a:rPr lang="ar-LB" dirty="0" smtClean="0">
                <a:solidFill>
                  <a:srgbClr val="1D4C72"/>
                </a:solidFill>
              </a:rPr>
              <a:t>تمعنوا في الرسم وفسروا لماذا</a:t>
            </a:r>
            <a:r>
              <a:rPr lang="he-IL" dirty="0" smtClean="0">
                <a:solidFill>
                  <a:srgbClr val="1D4C72"/>
                </a:solidFill>
              </a:rPr>
              <a:t>.</a:t>
            </a:r>
            <a:endParaRPr lang="he-IL" dirty="0">
              <a:solidFill>
                <a:srgbClr val="1D4C72"/>
              </a:solidFill>
            </a:endParaRPr>
          </a:p>
        </p:txBody>
      </p:sp>
      <p:sp>
        <p:nvSpPr>
          <p:cNvPr id="225" name="Rectangle 12"/>
          <p:cNvSpPr/>
          <p:nvPr/>
        </p:nvSpPr>
        <p:spPr>
          <a:xfrm>
            <a:off x="323850" y="1412875"/>
            <a:ext cx="8083550" cy="2232149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2">
                  <a:lumMod val="95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/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b="1" dirty="0" smtClean="0">
                <a:solidFill>
                  <a:schemeClr val="tx1"/>
                </a:solidFill>
              </a:rPr>
              <a:t>الجواب</a:t>
            </a:r>
            <a:r>
              <a:rPr lang="he-IL" b="1" dirty="0" smtClean="0">
                <a:solidFill>
                  <a:schemeClr val="tx1"/>
                </a:solidFill>
              </a:rPr>
              <a:t>:</a:t>
            </a:r>
            <a:endParaRPr lang="he-IL" b="1" dirty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chemeClr val="tx1"/>
                </a:solidFill>
              </a:rPr>
              <a:t>للايثانول يوجد مجموعة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OH</a:t>
            </a:r>
            <a:r>
              <a:rPr lang="ar-SA" dirty="0" smtClean="0">
                <a:solidFill>
                  <a:schemeClr val="tx1"/>
                </a:solidFill>
              </a:rPr>
              <a:t>، </a:t>
            </a:r>
            <a:r>
              <a:rPr lang="ar-LB" dirty="0" smtClean="0">
                <a:solidFill>
                  <a:schemeClr val="tx1"/>
                </a:solidFill>
              </a:rPr>
              <a:t>التي </a:t>
            </a:r>
            <a:r>
              <a:rPr lang="ar-LB" dirty="0" smtClean="0">
                <a:solidFill>
                  <a:schemeClr val="tx1"/>
                </a:solidFill>
              </a:rPr>
              <a:t>تحتوي على هيدروجين موجب</a:t>
            </a:r>
            <a:r>
              <a:rPr lang="he-IL" dirty="0" smtClean="0">
                <a:solidFill>
                  <a:schemeClr val="tx1"/>
                </a:solidFill>
              </a:rPr>
              <a:t>"</a:t>
            </a:r>
            <a:r>
              <a:rPr lang="ar-LB" dirty="0" smtClean="0">
                <a:solidFill>
                  <a:schemeClr val="tx1"/>
                </a:solidFill>
              </a:rPr>
              <a:t>مجرد تقريبا من الالكترونات</a:t>
            </a:r>
            <a:r>
              <a:rPr lang="he-IL" dirty="0" smtClean="0">
                <a:solidFill>
                  <a:schemeClr val="tx1"/>
                </a:solidFill>
              </a:rPr>
              <a:t>" </a:t>
            </a:r>
            <a:r>
              <a:rPr lang="ar-LB" dirty="0" smtClean="0">
                <a:solidFill>
                  <a:schemeClr val="tx1"/>
                </a:solidFill>
              </a:rPr>
              <a:t>وملائم لانتاج اربطة هيدروجينية</a:t>
            </a:r>
            <a:r>
              <a:rPr lang="he-IL" dirty="0" smtClean="0">
                <a:solidFill>
                  <a:schemeClr val="tx1"/>
                </a:solidFill>
              </a:rPr>
              <a:t> (</a:t>
            </a:r>
            <a:r>
              <a:rPr lang="ar-LB" dirty="0" smtClean="0">
                <a:solidFill>
                  <a:schemeClr val="tx1"/>
                </a:solidFill>
              </a:rPr>
              <a:t>الهيدروجين مرتبط بالاكسجين الذي يملك زوج الكترونات </a:t>
            </a:r>
            <a:r>
              <a:rPr lang="ar-LB" dirty="0" smtClean="0">
                <a:solidFill>
                  <a:schemeClr val="tx1"/>
                </a:solidFill>
              </a:rPr>
              <a:t>غير</a:t>
            </a:r>
            <a:r>
              <a:rPr lang="ar-SA" dirty="0" err="1" smtClean="0">
                <a:solidFill>
                  <a:schemeClr val="tx1"/>
                </a:solidFill>
              </a:rPr>
              <a:t>ال</a:t>
            </a:r>
            <a:r>
              <a:rPr lang="ar-LB" dirty="0" smtClean="0">
                <a:solidFill>
                  <a:schemeClr val="tx1"/>
                </a:solidFill>
              </a:rPr>
              <a:t>رابط</a:t>
            </a:r>
            <a:r>
              <a:rPr lang="ar-SA" dirty="0" smtClean="0">
                <a:solidFill>
                  <a:schemeClr val="tx1"/>
                </a:solidFill>
              </a:rPr>
              <a:t>ة</a:t>
            </a:r>
            <a:r>
              <a:rPr lang="he-IL" dirty="0" smtClean="0">
                <a:solidFill>
                  <a:schemeClr val="tx1"/>
                </a:solidFill>
              </a:rPr>
              <a:t>). </a:t>
            </a:r>
            <a:r>
              <a:rPr lang="ar-LB" dirty="0" smtClean="0">
                <a:solidFill>
                  <a:schemeClr val="tx1"/>
                </a:solidFill>
              </a:rPr>
              <a:t>بالرغم من </a:t>
            </a:r>
            <a:r>
              <a:rPr lang="ar-LB" dirty="0" smtClean="0">
                <a:solidFill>
                  <a:schemeClr val="tx1"/>
                </a:solidFill>
              </a:rPr>
              <a:t>انه</a:t>
            </a:r>
            <a:r>
              <a:rPr lang="ar-SA" dirty="0" smtClean="0">
                <a:solidFill>
                  <a:schemeClr val="tx1"/>
                </a:solidFill>
              </a:rPr>
              <a:t>،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بعملية الاذابة تتفكك اربطة هيدروجينية في المذيب </a:t>
            </a:r>
            <a:r>
              <a:rPr lang="ar-LB" dirty="0" smtClean="0">
                <a:solidFill>
                  <a:schemeClr val="tx1"/>
                </a:solidFill>
              </a:rPr>
              <a:t>والمذاب</a:t>
            </a:r>
            <a:r>
              <a:rPr lang="ar-SA" dirty="0" smtClean="0">
                <a:solidFill>
                  <a:schemeClr val="tx1"/>
                </a:solidFill>
              </a:rPr>
              <a:t>،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لكن بعد الاذابة تتكون اربطة هيدروجينية جديدة بين الهيدروجين</a:t>
            </a:r>
            <a:r>
              <a:rPr lang="he-IL" dirty="0" smtClean="0">
                <a:solidFill>
                  <a:schemeClr val="tx1"/>
                </a:solidFill>
              </a:rPr>
              <a:t> "</a:t>
            </a:r>
            <a:r>
              <a:rPr lang="ar-LB" dirty="0" smtClean="0">
                <a:solidFill>
                  <a:schemeClr val="tx1"/>
                </a:solidFill>
              </a:rPr>
              <a:t>المجرد</a:t>
            </a:r>
            <a:r>
              <a:rPr lang="he-IL" dirty="0" smtClean="0">
                <a:solidFill>
                  <a:schemeClr val="tx1"/>
                </a:solidFill>
              </a:rPr>
              <a:t>" </a:t>
            </a:r>
            <a:r>
              <a:rPr lang="ar-LB" dirty="0" smtClean="0">
                <a:solidFill>
                  <a:schemeClr val="tx1"/>
                </a:solidFill>
              </a:rPr>
              <a:t>من مجموعة </a:t>
            </a:r>
            <a:r>
              <a:rPr lang="ar-LB" dirty="0" err="1" smtClean="0">
                <a:solidFill>
                  <a:schemeClr val="tx1"/>
                </a:solidFill>
              </a:rPr>
              <a:t>ال</a:t>
            </a:r>
            <a:r>
              <a:rPr lang="ar-SA" dirty="0" smtClean="0">
                <a:solidFill>
                  <a:schemeClr val="tx1"/>
                </a:solidFill>
              </a:rPr>
              <a:t>ـ </a:t>
            </a:r>
            <a:r>
              <a:rPr lang="ar-LB" dirty="0" smtClean="0">
                <a:solidFill>
                  <a:schemeClr val="tx1"/>
                </a:solidFill>
              </a:rPr>
              <a:t>-</a:t>
            </a:r>
            <a:r>
              <a:rPr lang="en-US" dirty="0" smtClean="0">
                <a:solidFill>
                  <a:schemeClr val="tx1"/>
                </a:solidFill>
              </a:rPr>
              <a:t>OH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في الايثانول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وبين زوج الالكترونات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غير</a:t>
            </a:r>
            <a:r>
              <a:rPr lang="ar-SA" dirty="0" smtClean="0">
                <a:solidFill>
                  <a:schemeClr val="tx1"/>
                </a:solidFill>
              </a:rPr>
              <a:t> </a:t>
            </a:r>
            <a:r>
              <a:rPr lang="ar-SA" dirty="0" err="1" smtClean="0">
                <a:solidFill>
                  <a:schemeClr val="tx1"/>
                </a:solidFill>
              </a:rPr>
              <a:t>ال</a:t>
            </a:r>
            <a:r>
              <a:rPr lang="ar-LB" dirty="0" smtClean="0">
                <a:solidFill>
                  <a:schemeClr val="tx1"/>
                </a:solidFill>
              </a:rPr>
              <a:t>رابط</a:t>
            </a:r>
            <a:r>
              <a:rPr lang="ar-SA" dirty="0" smtClean="0">
                <a:solidFill>
                  <a:schemeClr val="tx1"/>
                </a:solidFill>
              </a:rPr>
              <a:t>ة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بالاكسجين الموجود في جزئ الماء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او بين الهيدروجين المجرد في الماء وبين زوج الالكترونات </a:t>
            </a:r>
            <a:r>
              <a:rPr lang="ar-LB" dirty="0" smtClean="0">
                <a:solidFill>
                  <a:schemeClr val="tx1"/>
                </a:solidFill>
              </a:rPr>
              <a:t>غير</a:t>
            </a:r>
            <a:r>
              <a:rPr lang="ar-SA" dirty="0" smtClean="0">
                <a:solidFill>
                  <a:schemeClr val="tx1"/>
                </a:solidFill>
              </a:rPr>
              <a:t> </a:t>
            </a:r>
            <a:r>
              <a:rPr lang="ar-SA" dirty="0" err="1" smtClean="0">
                <a:solidFill>
                  <a:schemeClr val="tx1"/>
                </a:solidFill>
              </a:rPr>
              <a:t>ال</a:t>
            </a:r>
            <a:r>
              <a:rPr lang="ar-LB" dirty="0" smtClean="0">
                <a:solidFill>
                  <a:schemeClr val="tx1"/>
                </a:solidFill>
              </a:rPr>
              <a:t>رابط</a:t>
            </a:r>
            <a:r>
              <a:rPr lang="ar-SA" dirty="0" smtClean="0">
                <a:solidFill>
                  <a:schemeClr val="tx1"/>
                </a:solidFill>
              </a:rPr>
              <a:t>ة </a:t>
            </a:r>
            <a:r>
              <a:rPr lang="ar-LB" dirty="0" smtClean="0">
                <a:solidFill>
                  <a:schemeClr val="tx1"/>
                </a:solidFill>
              </a:rPr>
              <a:t>الموجود </a:t>
            </a:r>
            <a:r>
              <a:rPr lang="ar-LB" dirty="0" smtClean="0">
                <a:solidFill>
                  <a:schemeClr val="tx1"/>
                </a:solidFill>
              </a:rPr>
              <a:t>على الاكسجين في الايثانول</a:t>
            </a:r>
            <a:r>
              <a:rPr lang="he-IL" dirty="0" smtClean="0">
                <a:solidFill>
                  <a:schemeClr val="tx1"/>
                </a:solidFill>
              </a:rPr>
              <a:t>. </a:t>
            </a:r>
            <a:r>
              <a:rPr lang="ar-LB" dirty="0" smtClean="0">
                <a:solidFill>
                  <a:schemeClr val="tx1"/>
                </a:solidFill>
              </a:rPr>
              <a:t>في </a:t>
            </a:r>
            <a:r>
              <a:rPr lang="ar-LB" dirty="0" smtClean="0">
                <a:solidFill>
                  <a:schemeClr val="tx1"/>
                </a:solidFill>
              </a:rPr>
              <a:t>الرسم</a:t>
            </a:r>
            <a:r>
              <a:rPr lang="ar-SA" dirty="0" smtClean="0">
                <a:solidFill>
                  <a:schemeClr val="tx1"/>
                </a:solidFill>
              </a:rPr>
              <a:t>،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يمكن رؤية اربطة الهيدروجين الناتجة بين جزيئات الماء وجزيئات الايثانول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endParaRPr lang="he-IL" dirty="0">
              <a:solidFill>
                <a:schemeClr val="tx1"/>
              </a:solidFill>
            </a:endParaRPr>
          </a:p>
        </p:txBody>
      </p:sp>
      <p:cxnSp>
        <p:nvCxnSpPr>
          <p:cNvPr id="227" name="מחבר חץ ישר 226"/>
          <p:cNvCxnSpPr/>
          <p:nvPr/>
        </p:nvCxnSpPr>
        <p:spPr>
          <a:xfrm rot="10800000" flipV="1">
            <a:off x="6156325" y="4654550"/>
            <a:ext cx="1079500" cy="4318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מחבר חץ ישר 228"/>
          <p:cNvCxnSpPr/>
          <p:nvPr/>
        </p:nvCxnSpPr>
        <p:spPr>
          <a:xfrm>
            <a:off x="2411413" y="4222750"/>
            <a:ext cx="1368425" cy="8636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מחבר חץ ישר 230"/>
          <p:cNvCxnSpPr/>
          <p:nvPr/>
        </p:nvCxnSpPr>
        <p:spPr>
          <a:xfrm rot="10800000" flipV="1">
            <a:off x="5867400" y="5230813"/>
            <a:ext cx="1584325" cy="57467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2" name="TextBox 231"/>
          <p:cNvSpPr txBox="1"/>
          <p:nvPr/>
        </p:nvSpPr>
        <p:spPr>
          <a:xfrm>
            <a:off x="7143768" y="4078288"/>
            <a:ext cx="1460482" cy="1279538"/>
          </a:xfrm>
          <a:prstGeom prst="rect">
            <a:avLst/>
          </a:prstGeom>
          <a:noFill/>
          <a:ln w="22225">
            <a:noFill/>
          </a:ln>
          <a:effectLst/>
        </p:spPr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latin typeface="+mn-lt"/>
                <a:cs typeface="+mn-cs"/>
              </a:rPr>
              <a:t>اربطة هيدروجينية تكونت بعد الاذابة بين المذاب والمذيب</a:t>
            </a:r>
            <a:endParaRPr lang="he-IL" dirty="0">
              <a:latin typeface="+mn-lt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1775" y="525463"/>
            <a:ext cx="8215313" cy="46037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6" name="TextBox 5"/>
          <p:cNvSpPr txBox="1"/>
          <p:nvPr/>
        </p:nvSpPr>
        <p:spPr>
          <a:xfrm>
            <a:off x="250825" y="692150"/>
            <a:ext cx="8183563" cy="1477963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 rtlCol="1">
            <a:spAutoFit/>
          </a:bodyPr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b="1" dirty="0" smtClean="0">
                <a:solidFill>
                  <a:srgbClr val="1D4C72"/>
                </a:solidFill>
                <a:latin typeface="+mn-lt"/>
                <a:cs typeface="+mn-cs"/>
              </a:rPr>
              <a:t>سؤال</a:t>
            </a:r>
            <a:r>
              <a:rPr lang="he-IL" b="1" dirty="0" smtClean="0">
                <a:solidFill>
                  <a:srgbClr val="1D4C72"/>
                </a:solidFill>
                <a:latin typeface="+mn-lt"/>
                <a:cs typeface="+mn-cs"/>
              </a:rPr>
              <a:t> </a:t>
            </a:r>
            <a:r>
              <a:rPr lang="he-IL" b="1" dirty="0">
                <a:solidFill>
                  <a:srgbClr val="1D4C72"/>
                </a:solidFill>
                <a:latin typeface="+mn-lt"/>
                <a:cs typeface="+mn-cs"/>
              </a:rPr>
              <a:t>4: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أمامكم مادت</a:t>
            </a:r>
            <a:r>
              <a:rPr lang="ar-SA" dirty="0" smtClean="0">
                <a:solidFill>
                  <a:srgbClr val="1D4C72"/>
                </a:solidFill>
                <a:latin typeface="+mn-lt"/>
                <a:cs typeface="+mn-cs"/>
              </a:rPr>
              <a:t>ا</a:t>
            </a: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ن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: </a:t>
            </a: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ا</a:t>
            </a:r>
            <a:r>
              <a:rPr lang="ar-SA" dirty="0" smtClean="0">
                <a:solidFill>
                  <a:srgbClr val="1D4C72"/>
                </a:solidFill>
                <a:latin typeface="+mn-lt"/>
                <a:cs typeface="+mn-cs"/>
              </a:rPr>
              <a:t>لا</a:t>
            </a:r>
            <a:r>
              <a:rPr lang="ar-LB" dirty="0" err="1" smtClean="0">
                <a:solidFill>
                  <a:srgbClr val="1D4C72"/>
                </a:solidFill>
                <a:latin typeface="+mn-lt"/>
                <a:cs typeface="+mn-cs"/>
              </a:rPr>
              <a:t>مونيا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 </a:t>
            </a:r>
            <a:r>
              <a:rPr lang="en-US" dirty="0">
                <a:solidFill>
                  <a:srgbClr val="1D4C72"/>
                </a:solidFill>
                <a:latin typeface="+mn-lt"/>
                <a:cs typeface="+mn-cs"/>
              </a:rPr>
              <a:t>NH</a:t>
            </a:r>
            <a:r>
              <a:rPr lang="en-US" baseline="-25000" dirty="0">
                <a:solidFill>
                  <a:srgbClr val="1D4C72"/>
                </a:solidFill>
                <a:latin typeface="+mn-lt"/>
                <a:cs typeface="+mn-cs"/>
              </a:rPr>
              <a:t>3</a:t>
            </a:r>
            <a:r>
              <a:rPr lang="he-IL" dirty="0">
                <a:solidFill>
                  <a:srgbClr val="1D4C72"/>
                </a:solidFill>
                <a:latin typeface="+mn-lt"/>
                <a:cs typeface="+mn-cs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و</a:t>
            </a:r>
            <a:r>
              <a:rPr lang="ar-SA" dirty="0" err="1" smtClean="0">
                <a:solidFill>
                  <a:srgbClr val="1D4C72"/>
                </a:solidFill>
                <a:latin typeface="+mn-lt"/>
                <a:cs typeface="+mn-cs"/>
              </a:rPr>
              <a:t>ال</a:t>
            </a:r>
            <a:r>
              <a:rPr lang="ar-LB" dirty="0" err="1" smtClean="0">
                <a:solidFill>
                  <a:srgbClr val="1D4C72"/>
                </a:solidFill>
                <a:latin typeface="+mn-lt"/>
                <a:cs typeface="+mn-cs"/>
              </a:rPr>
              <a:t>هكسان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 </a:t>
            </a:r>
            <a:r>
              <a:rPr lang="en-US" dirty="0">
                <a:solidFill>
                  <a:srgbClr val="1D4C72"/>
                </a:solidFill>
                <a:latin typeface="+mn-lt"/>
                <a:cs typeface="+mn-cs"/>
              </a:rPr>
              <a:t>CH</a:t>
            </a:r>
            <a:r>
              <a:rPr lang="en-US" baseline="-25000" dirty="0">
                <a:solidFill>
                  <a:srgbClr val="1D4C72"/>
                </a:solidFill>
                <a:latin typeface="+mn-lt"/>
                <a:cs typeface="+mn-cs"/>
              </a:rPr>
              <a:t>3</a:t>
            </a:r>
            <a:r>
              <a:rPr lang="en-US" dirty="0">
                <a:solidFill>
                  <a:srgbClr val="1D4C72"/>
                </a:solidFill>
                <a:latin typeface="+mn-lt"/>
                <a:cs typeface="+mn-cs"/>
              </a:rPr>
              <a:t>(-CH</a:t>
            </a:r>
            <a:r>
              <a:rPr lang="en-US" baseline="-25000" dirty="0">
                <a:solidFill>
                  <a:srgbClr val="1D4C72"/>
                </a:solidFill>
                <a:latin typeface="+mn-lt"/>
                <a:cs typeface="+mn-cs"/>
              </a:rPr>
              <a:t>2</a:t>
            </a:r>
            <a:r>
              <a:rPr lang="en-US" dirty="0">
                <a:solidFill>
                  <a:srgbClr val="1D4C72"/>
                </a:solidFill>
                <a:latin typeface="+mn-lt"/>
                <a:cs typeface="+mn-cs"/>
              </a:rPr>
              <a:t>-)</a:t>
            </a:r>
            <a:r>
              <a:rPr lang="en-US" baseline="-25000" dirty="0">
                <a:solidFill>
                  <a:srgbClr val="1D4C72"/>
                </a:solidFill>
                <a:latin typeface="+mn-lt"/>
                <a:cs typeface="+mn-cs"/>
              </a:rPr>
              <a:t>4</a:t>
            </a:r>
            <a:r>
              <a:rPr lang="en-US" dirty="0">
                <a:solidFill>
                  <a:srgbClr val="1D4C72"/>
                </a:solidFill>
                <a:latin typeface="+mn-lt"/>
                <a:cs typeface="+mn-cs"/>
              </a:rPr>
              <a:t>CH</a:t>
            </a:r>
            <a:r>
              <a:rPr lang="en-US" baseline="-25000" dirty="0">
                <a:solidFill>
                  <a:srgbClr val="1D4C72"/>
                </a:solidFill>
                <a:latin typeface="+mn-lt"/>
                <a:cs typeface="+mn-cs"/>
              </a:rPr>
              <a:t>3</a:t>
            </a:r>
            <a:r>
              <a:rPr lang="he-IL" baseline="-25000" dirty="0">
                <a:solidFill>
                  <a:srgbClr val="1D4C72"/>
                </a:solidFill>
                <a:latin typeface="+mn-lt"/>
                <a:cs typeface="+mn-cs"/>
              </a:rPr>
              <a:t>.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ا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. </a:t>
            </a:r>
            <a:r>
              <a:rPr lang="ar-SA" dirty="0" smtClean="0">
                <a:solidFill>
                  <a:srgbClr val="1D4C72"/>
                </a:solidFill>
                <a:latin typeface="+mn-lt"/>
                <a:cs typeface="+mn-cs"/>
              </a:rPr>
              <a:t>أيهما </a:t>
            </a: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يذوب أفضل </a:t>
            </a:r>
            <a:r>
              <a:rPr lang="ar-SA" dirty="0" smtClean="0">
                <a:solidFill>
                  <a:srgbClr val="1D4C72"/>
                </a:solidFill>
                <a:latin typeface="+mn-lt"/>
                <a:cs typeface="+mn-cs"/>
              </a:rPr>
              <a:t>في </a:t>
            </a: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الماء</a:t>
            </a:r>
            <a:r>
              <a:rPr lang="ar-SA" dirty="0" smtClean="0">
                <a:solidFill>
                  <a:srgbClr val="1D4C72"/>
                </a:solidFill>
                <a:latin typeface="+mn-lt"/>
                <a:cs typeface="+mn-cs"/>
              </a:rPr>
              <a:t>؟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فسروا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.</a:t>
            </a:r>
            <a:r>
              <a:rPr lang="en-US" dirty="0">
                <a:solidFill>
                  <a:srgbClr val="1D4C72"/>
                </a:solidFill>
                <a:latin typeface="+mn-lt"/>
                <a:cs typeface="+mn-cs"/>
              </a:rPr>
              <a:t/>
            </a:r>
            <a:br>
              <a:rPr lang="en-US" dirty="0">
                <a:solidFill>
                  <a:srgbClr val="1D4C72"/>
                </a:solidFill>
                <a:latin typeface="+mn-lt"/>
                <a:cs typeface="+mn-cs"/>
              </a:rPr>
            </a:b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ب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. </a:t>
            </a:r>
            <a:r>
              <a:rPr lang="ar-SA" dirty="0" smtClean="0">
                <a:solidFill>
                  <a:srgbClr val="1D4C72"/>
                </a:solidFill>
              </a:rPr>
              <a:t>أيهما </a:t>
            </a:r>
            <a:r>
              <a:rPr lang="ar-LB" dirty="0" smtClean="0">
                <a:solidFill>
                  <a:srgbClr val="1D4C72"/>
                </a:solidFill>
              </a:rPr>
              <a:t>يذوب أفضل </a:t>
            </a:r>
            <a:r>
              <a:rPr lang="ar-SA" dirty="0" smtClean="0">
                <a:solidFill>
                  <a:srgbClr val="1D4C72"/>
                </a:solidFill>
              </a:rPr>
              <a:t>في </a:t>
            </a:r>
            <a:r>
              <a:rPr lang="ar-SA" dirty="0" err="1" smtClean="0">
                <a:solidFill>
                  <a:srgbClr val="1D4C72"/>
                </a:solidFill>
              </a:rPr>
              <a:t>الـ</a:t>
            </a:r>
            <a:r>
              <a:rPr lang="ar-SA" dirty="0" smtClean="0">
                <a:solidFill>
                  <a:srgbClr val="1D4C72"/>
                </a:solidFill>
              </a:rPr>
              <a:t> 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-</a:t>
            </a:r>
            <a:r>
              <a:rPr lang="en-US" dirty="0" smtClean="0">
                <a:solidFill>
                  <a:srgbClr val="1D4C72"/>
                </a:solidFill>
                <a:latin typeface="+mn-lt"/>
                <a:cs typeface="+mn-cs"/>
              </a:rPr>
              <a:t>CCl</a:t>
            </a:r>
            <a:r>
              <a:rPr lang="en-US" baseline="-25000" dirty="0" smtClean="0">
                <a:solidFill>
                  <a:srgbClr val="1D4C72"/>
                </a:solidFill>
                <a:latin typeface="+mn-lt"/>
                <a:cs typeface="+mn-cs"/>
              </a:rPr>
              <a:t>4</a:t>
            </a:r>
            <a:r>
              <a:rPr lang="ar-SA" dirty="0" smtClean="0">
                <a:solidFill>
                  <a:srgbClr val="1D4C72"/>
                </a:solidFill>
                <a:latin typeface="+mn-lt"/>
                <a:cs typeface="+mn-cs"/>
              </a:rPr>
              <a:t>؟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فسروا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.</a:t>
            </a:r>
            <a:endParaRPr lang="he-IL" dirty="0">
              <a:solidFill>
                <a:srgbClr val="1D4C72"/>
              </a:solidFill>
              <a:latin typeface="+mn-lt"/>
              <a:cs typeface="+mn-cs"/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ج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صيغوا عملية الاذابة للمادة التي تذوب </a:t>
            </a: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أفضل في</a:t>
            </a:r>
            <a:r>
              <a:rPr lang="ar-SA" dirty="0" smtClean="0">
                <a:solidFill>
                  <a:srgbClr val="1D4C72"/>
                </a:solidFill>
                <a:latin typeface="+mn-lt"/>
                <a:cs typeface="+mn-cs"/>
              </a:rPr>
              <a:t> </a:t>
            </a:r>
            <a:r>
              <a:rPr lang="ar-SA" dirty="0" err="1" smtClean="0">
                <a:solidFill>
                  <a:srgbClr val="1D4C72"/>
                </a:solidFill>
                <a:latin typeface="+mn-lt"/>
                <a:cs typeface="+mn-cs"/>
              </a:rPr>
              <a:t>الـ</a:t>
            </a:r>
            <a:r>
              <a:rPr lang="ar-SA" dirty="0" smtClean="0">
                <a:solidFill>
                  <a:srgbClr val="1D4C72"/>
                </a:solidFill>
                <a:latin typeface="+mn-lt"/>
                <a:cs typeface="+mn-cs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 </a:t>
            </a:r>
            <a:r>
              <a:rPr lang="en-US" dirty="0" smtClean="0">
                <a:solidFill>
                  <a:srgbClr val="1D4C72"/>
                </a:solidFill>
              </a:rPr>
              <a:t>CCl</a:t>
            </a:r>
            <a:r>
              <a:rPr lang="en-US" baseline="-25000" dirty="0" smtClean="0">
                <a:solidFill>
                  <a:srgbClr val="1D4C72"/>
                </a:solidFill>
              </a:rPr>
              <a:t>4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.</a:t>
            </a:r>
            <a:endParaRPr lang="he-IL" dirty="0">
              <a:solidFill>
                <a:srgbClr val="1D4C72"/>
              </a:solidFill>
              <a:latin typeface="+mn-lt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9750" y="2205038"/>
            <a:ext cx="7785100" cy="646112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 algn="r" rtl="1">
              <a:defRPr/>
            </a:pPr>
            <a:r>
              <a:rPr lang="ar-L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رمز</a:t>
            </a:r>
            <a:r>
              <a:rPr lang="he-IL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ar-L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في البداية </a:t>
            </a:r>
            <a:r>
              <a:rPr lang="ar-SA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حددوا </a:t>
            </a:r>
            <a:r>
              <a:rPr lang="ar-L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نوع الأربطة </a:t>
            </a:r>
            <a:r>
              <a:rPr lang="ar-LB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بين</a:t>
            </a:r>
            <a:r>
              <a:rPr lang="ar-SA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ال</a:t>
            </a:r>
            <a:r>
              <a:rPr lang="ar-LB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جز</a:t>
            </a:r>
            <a:r>
              <a:rPr lang="ar-SA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ي</a:t>
            </a:r>
            <a:r>
              <a:rPr lang="ar-LB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ئية</a:t>
            </a:r>
            <a:r>
              <a:rPr lang="he-IL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الموجودة في المواد</a:t>
            </a:r>
            <a:r>
              <a:rPr lang="he-IL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he-IL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defRPr/>
            </a:pPr>
            <a:endParaRPr lang="he-IL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437" name="כותרת 6"/>
          <p:cNvSpPr>
            <a:spLocks noGrp="1"/>
          </p:cNvSpPr>
          <p:nvPr>
            <p:ph type="title"/>
          </p:nvPr>
        </p:nvSpPr>
        <p:spPr bwMode="auto">
          <a:xfrm>
            <a:off x="395288" y="115888"/>
            <a:ext cx="8229600" cy="50482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ar-LB" sz="2000" b="1" dirty="0" smtClean="0">
                <a:solidFill>
                  <a:srgbClr val="FF6600"/>
                </a:solidFill>
              </a:rPr>
              <a:t>سؤال</a:t>
            </a:r>
            <a:r>
              <a:rPr lang="he-IL" sz="2000" b="1" dirty="0" smtClean="0">
                <a:solidFill>
                  <a:srgbClr val="FF6600"/>
                </a:solidFill>
              </a:rPr>
              <a:t> </a:t>
            </a:r>
            <a:r>
              <a:rPr lang="he-IL" sz="2000" b="1" dirty="0" smtClean="0">
                <a:solidFill>
                  <a:srgbClr val="FF6600"/>
                </a:solidFill>
              </a:rPr>
              <a:t>4</a:t>
            </a:r>
            <a:r>
              <a:rPr lang="ar-SA" sz="2000" b="1" dirty="0" smtClean="0">
                <a:solidFill>
                  <a:srgbClr val="FF6600"/>
                </a:solidFill>
              </a:rPr>
              <a:t>،</a:t>
            </a:r>
            <a:r>
              <a:rPr lang="he-IL" sz="2000" b="1" dirty="0" smtClean="0">
                <a:solidFill>
                  <a:srgbClr val="FF6600"/>
                </a:solidFill>
              </a:rPr>
              <a:t> </a:t>
            </a:r>
            <a:r>
              <a:rPr lang="ar-LB" sz="2000" b="1" dirty="0" smtClean="0">
                <a:solidFill>
                  <a:srgbClr val="FF6600"/>
                </a:solidFill>
              </a:rPr>
              <a:t>ذائبية مادة </a:t>
            </a:r>
            <a:r>
              <a:rPr lang="ar-LB" sz="2000" b="1" dirty="0" smtClean="0">
                <a:solidFill>
                  <a:srgbClr val="FF6600"/>
                </a:solidFill>
              </a:rPr>
              <a:t>جز</a:t>
            </a:r>
            <a:r>
              <a:rPr lang="ar-SA" sz="2000" b="1" dirty="0" smtClean="0">
                <a:solidFill>
                  <a:srgbClr val="FF6600"/>
                </a:solidFill>
              </a:rPr>
              <a:t>ي</a:t>
            </a:r>
            <a:r>
              <a:rPr lang="ar-LB" sz="2000" b="1" dirty="0" err="1" smtClean="0">
                <a:solidFill>
                  <a:srgbClr val="FF6600"/>
                </a:solidFill>
              </a:rPr>
              <a:t>ئية</a:t>
            </a:r>
            <a:r>
              <a:rPr lang="he-IL" sz="2000" b="1" dirty="0" smtClean="0">
                <a:solidFill>
                  <a:srgbClr val="FF6600"/>
                </a:solidFill>
              </a:rPr>
              <a:t/>
            </a:r>
            <a:br>
              <a:rPr lang="he-IL" sz="2000" b="1" dirty="0" smtClean="0">
                <a:solidFill>
                  <a:srgbClr val="FF6600"/>
                </a:solidFill>
              </a:rPr>
            </a:br>
            <a:endParaRPr lang="he-IL" sz="2000" dirty="0" smtClean="0"/>
          </a:p>
        </p:txBody>
      </p:sp>
      <p:sp>
        <p:nvSpPr>
          <p:cNvPr id="7174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53FC21F-059B-4081-9FE6-AE738AA13DBC}" type="slidenum">
              <a:rPr lang="he-IL" smtClean="0"/>
              <a:pPr>
                <a:defRPr/>
              </a:pPr>
              <a:t>12</a:t>
            </a:fld>
            <a:endParaRPr lang="he-IL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1775" y="525463"/>
            <a:ext cx="8215313" cy="46037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6" name="TextBox 5"/>
          <p:cNvSpPr txBox="1"/>
          <p:nvPr/>
        </p:nvSpPr>
        <p:spPr>
          <a:xfrm>
            <a:off x="250825" y="908050"/>
            <a:ext cx="8183563" cy="1477963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 rtlCol="1">
            <a:spAutoFit/>
          </a:bodyPr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b="1" dirty="0" smtClean="0">
                <a:solidFill>
                  <a:srgbClr val="1D4C72"/>
                </a:solidFill>
              </a:rPr>
              <a:t>سؤال</a:t>
            </a:r>
            <a:r>
              <a:rPr lang="he-IL" b="1" dirty="0" smtClean="0">
                <a:solidFill>
                  <a:srgbClr val="1D4C72"/>
                </a:solidFill>
              </a:rPr>
              <a:t> 4: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rgbClr val="1D4C72"/>
                </a:solidFill>
              </a:rPr>
              <a:t>أمامكم مادت</a:t>
            </a:r>
            <a:r>
              <a:rPr lang="ar-SA" dirty="0" smtClean="0">
                <a:solidFill>
                  <a:srgbClr val="1D4C72"/>
                </a:solidFill>
              </a:rPr>
              <a:t>ا</a:t>
            </a:r>
            <a:r>
              <a:rPr lang="ar-LB" dirty="0" smtClean="0">
                <a:solidFill>
                  <a:srgbClr val="1D4C72"/>
                </a:solidFill>
              </a:rPr>
              <a:t>ن</a:t>
            </a:r>
            <a:r>
              <a:rPr lang="he-IL" dirty="0" smtClean="0">
                <a:solidFill>
                  <a:srgbClr val="1D4C72"/>
                </a:solidFill>
              </a:rPr>
              <a:t>: </a:t>
            </a:r>
            <a:r>
              <a:rPr lang="ar-LB" dirty="0" smtClean="0">
                <a:solidFill>
                  <a:srgbClr val="1D4C72"/>
                </a:solidFill>
              </a:rPr>
              <a:t>ا</a:t>
            </a:r>
            <a:r>
              <a:rPr lang="ar-SA" dirty="0" smtClean="0">
                <a:solidFill>
                  <a:srgbClr val="1D4C72"/>
                </a:solidFill>
              </a:rPr>
              <a:t>لا</a:t>
            </a:r>
            <a:r>
              <a:rPr lang="ar-LB" dirty="0" err="1" smtClean="0">
                <a:solidFill>
                  <a:srgbClr val="1D4C72"/>
                </a:solidFill>
              </a:rPr>
              <a:t>مونيا</a:t>
            </a:r>
            <a:r>
              <a:rPr lang="he-IL" dirty="0" smtClean="0">
                <a:solidFill>
                  <a:srgbClr val="1D4C72"/>
                </a:solidFill>
              </a:rPr>
              <a:t> </a:t>
            </a:r>
            <a:r>
              <a:rPr lang="en-US" dirty="0" smtClean="0">
                <a:solidFill>
                  <a:srgbClr val="1D4C72"/>
                </a:solidFill>
              </a:rPr>
              <a:t>NH</a:t>
            </a:r>
            <a:r>
              <a:rPr lang="en-US" baseline="-25000" dirty="0" smtClean="0">
                <a:solidFill>
                  <a:srgbClr val="1D4C72"/>
                </a:solidFill>
              </a:rPr>
              <a:t>3</a:t>
            </a:r>
            <a:r>
              <a:rPr lang="he-IL" dirty="0" smtClean="0">
                <a:solidFill>
                  <a:srgbClr val="1D4C72"/>
                </a:solidFill>
              </a:rPr>
              <a:t> </a:t>
            </a:r>
            <a:r>
              <a:rPr lang="ar-LB" dirty="0" smtClean="0">
                <a:solidFill>
                  <a:srgbClr val="1D4C72"/>
                </a:solidFill>
              </a:rPr>
              <a:t>و</a:t>
            </a:r>
            <a:r>
              <a:rPr lang="ar-SA" dirty="0" err="1" smtClean="0">
                <a:solidFill>
                  <a:srgbClr val="1D4C72"/>
                </a:solidFill>
              </a:rPr>
              <a:t>ال</a:t>
            </a:r>
            <a:r>
              <a:rPr lang="ar-LB" dirty="0" err="1" smtClean="0">
                <a:solidFill>
                  <a:srgbClr val="1D4C72"/>
                </a:solidFill>
              </a:rPr>
              <a:t>هكسان</a:t>
            </a:r>
            <a:r>
              <a:rPr lang="he-IL" dirty="0" smtClean="0">
                <a:solidFill>
                  <a:srgbClr val="1D4C72"/>
                </a:solidFill>
              </a:rPr>
              <a:t> </a:t>
            </a:r>
            <a:r>
              <a:rPr lang="en-US" dirty="0" smtClean="0">
                <a:solidFill>
                  <a:srgbClr val="1D4C72"/>
                </a:solidFill>
              </a:rPr>
              <a:t>CH</a:t>
            </a:r>
            <a:r>
              <a:rPr lang="en-US" baseline="-25000" dirty="0" smtClean="0">
                <a:solidFill>
                  <a:srgbClr val="1D4C72"/>
                </a:solidFill>
              </a:rPr>
              <a:t>3</a:t>
            </a:r>
            <a:r>
              <a:rPr lang="en-US" dirty="0" smtClean="0">
                <a:solidFill>
                  <a:srgbClr val="1D4C72"/>
                </a:solidFill>
              </a:rPr>
              <a:t>(-CH</a:t>
            </a:r>
            <a:r>
              <a:rPr lang="en-US" baseline="-25000" dirty="0" smtClean="0">
                <a:solidFill>
                  <a:srgbClr val="1D4C72"/>
                </a:solidFill>
              </a:rPr>
              <a:t>2</a:t>
            </a:r>
            <a:r>
              <a:rPr lang="en-US" dirty="0" smtClean="0">
                <a:solidFill>
                  <a:srgbClr val="1D4C72"/>
                </a:solidFill>
              </a:rPr>
              <a:t>-)</a:t>
            </a:r>
            <a:r>
              <a:rPr lang="en-US" baseline="-25000" dirty="0" smtClean="0">
                <a:solidFill>
                  <a:srgbClr val="1D4C72"/>
                </a:solidFill>
              </a:rPr>
              <a:t>4</a:t>
            </a:r>
            <a:r>
              <a:rPr lang="en-US" dirty="0" smtClean="0">
                <a:solidFill>
                  <a:srgbClr val="1D4C72"/>
                </a:solidFill>
              </a:rPr>
              <a:t>CH</a:t>
            </a:r>
            <a:r>
              <a:rPr lang="en-US" baseline="-25000" dirty="0" smtClean="0">
                <a:solidFill>
                  <a:srgbClr val="1D4C72"/>
                </a:solidFill>
              </a:rPr>
              <a:t>3</a:t>
            </a:r>
            <a:r>
              <a:rPr lang="he-IL" baseline="-25000" dirty="0" smtClean="0">
                <a:solidFill>
                  <a:srgbClr val="1D4C72"/>
                </a:solidFill>
              </a:rPr>
              <a:t>.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rgbClr val="1D4C72"/>
                </a:solidFill>
              </a:rPr>
              <a:t>ا</a:t>
            </a:r>
            <a:r>
              <a:rPr lang="he-IL" dirty="0" smtClean="0">
                <a:solidFill>
                  <a:srgbClr val="1D4C72"/>
                </a:solidFill>
              </a:rPr>
              <a:t>. </a:t>
            </a:r>
            <a:r>
              <a:rPr lang="ar-SA" dirty="0" smtClean="0">
                <a:solidFill>
                  <a:srgbClr val="1D4C72"/>
                </a:solidFill>
              </a:rPr>
              <a:t>أيهما </a:t>
            </a:r>
            <a:r>
              <a:rPr lang="ar-LB" dirty="0" smtClean="0">
                <a:solidFill>
                  <a:srgbClr val="1D4C72"/>
                </a:solidFill>
              </a:rPr>
              <a:t>يذوب أفضل </a:t>
            </a:r>
            <a:r>
              <a:rPr lang="ar-SA" dirty="0" smtClean="0">
                <a:solidFill>
                  <a:srgbClr val="1D4C72"/>
                </a:solidFill>
              </a:rPr>
              <a:t>في </a:t>
            </a:r>
            <a:r>
              <a:rPr lang="ar-LB" dirty="0" smtClean="0">
                <a:solidFill>
                  <a:srgbClr val="1D4C72"/>
                </a:solidFill>
              </a:rPr>
              <a:t>الماء</a:t>
            </a:r>
            <a:r>
              <a:rPr lang="ar-SA" dirty="0" smtClean="0">
                <a:solidFill>
                  <a:srgbClr val="1D4C72"/>
                </a:solidFill>
              </a:rPr>
              <a:t>؟</a:t>
            </a:r>
            <a:r>
              <a:rPr lang="he-IL" dirty="0" smtClean="0">
                <a:solidFill>
                  <a:srgbClr val="1D4C72"/>
                </a:solidFill>
              </a:rPr>
              <a:t> </a:t>
            </a:r>
            <a:r>
              <a:rPr lang="ar-LB" dirty="0" smtClean="0">
                <a:solidFill>
                  <a:srgbClr val="1D4C72"/>
                </a:solidFill>
              </a:rPr>
              <a:t>فسروا</a:t>
            </a:r>
            <a:r>
              <a:rPr lang="he-IL" dirty="0" smtClean="0">
                <a:solidFill>
                  <a:srgbClr val="1D4C72"/>
                </a:solidFill>
              </a:rPr>
              <a:t>.</a:t>
            </a:r>
            <a:r>
              <a:rPr lang="en-US" dirty="0" smtClean="0">
                <a:solidFill>
                  <a:srgbClr val="1D4C72"/>
                </a:solidFill>
              </a:rPr>
              <a:t/>
            </a:r>
            <a:br>
              <a:rPr lang="en-US" dirty="0" smtClean="0">
                <a:solidFill>
                  <a:srgbClr val="1D4C72"/>
                </a:solidFill>
              </a:rPr>
            </a:br>
            <a:r>
              <a:rPr lang="ar-LB" dirty="0" smtClean="0">
                <a:solidFill>
                  <a:srgbClr val="1D4C72"/>
                </a:solidFill>
              </a:rPr>
              <a:t>ب</a:t>
            </a:r>
            <a:r>
              <a:rPr lang="he-IL" dirty="0" smtClean="0">
                <a:solidFill>
                  <a:srgbClr val="1D4C72"/>
                </a:solidFill>
              </a:rPr>
              <a:t>. </a:t>
            </a:r>
            <a:r>
              <a:rPr lang="ar-SA" dirty="0" smtClean="0">
                <a:solidFill>
                  <a:srgbClr val="1D4C72"/>
                </a:solidFill>
              </a:rPr>
              <a:t>أيهما </a:t>
            </a:r>
            <a:r>
              <a:rPr lang="ar-LB" dirty="0" smtClean="0">
                <a:solidFill>
                  <a:srgbClr val="1D4C72"/>
                </a:solidFill>
              </a:rPr>
              <a:t>يذوب أفضل </a:t>
            </a:r>
            <a:r>
              <a:rPr lang="ar-SA" dirty="0" smtClean="0">
                <a:solidFill>
                  <a:srgbClr val="1D4C72"/>
                </a:solidFill>
              </a:rPr>
              <a:t>في </a:t>
            </a:r>
            <a:r>
              <a:rPr lang="ar-SA" dirty="0" err="1" smtClean="0">
                <a:solidFill>
                  <a:srgbClr val="1D4C72"/>
                </a:solidFill>
              </a:rPr>
              <a:t>الـ</a:t>
            </a:r>
            <a:r>
              <a:rPr lang="ar-SA" dirty="0" smtClean="0">
                <a:solidFill>
                  <a:srgbClr val="1D4C72"/>
                </a:solidFill>
              </a:rPr>
              <a:t> </a:t>
            </a:r>
            <a:r>
              <a:rPr lang="he-IL" dirty="0" smtClean="0">
                <a:solidFill>
                  <a:srgbClr val="1D4C72"/>
                </a:solidFill>
              </a:rPr>
              <a:t>-</a:t>
            </a:r>
            <a:r>
              <a:rPr lang="en-US" dirty="0" smtClean="0">
                <a:solidFill>
                  <a:srgbClr val="1D4C72"/>
                </a:solidFill>
              </a:rPr>
              <a:t>CCl</a:t>
            </a:r>
            <a:r>
              <a:rPr lang="en-US" baseline="-25000" dirty="0" smtClean="0">
                <a:solidFill>
                  <a:srgbClr val="1D4C72"/>
                </a:solidFill>
              </a:rPr>
              <a:t>4</a:t>
            </a:r>
            <a:r>
              <a:rPr lang="ar-SA" dirty="0" smtClean="0">
                <a:solidFill>
                  <a:srgbClr val="1D4C72"/>
                </a:solidFill>
              </a:rPr>
              <a:t>؟</a:t>
            </a:r>
            <a:r>
              <a:rPr lang="he-IL" dirty="0" smtClean="0">
                <a:solidFill>
                  <a:srgbClr val="1D4C72"/>
                </a:solidFill>
              </a:rPr>
              <a:t> </a:t>
            </a:r>
            <a:r>
              <a:rPr lang="ar-LB" dirty="0" smtClean="0">
                <a:solidFill>
                  <a:srgbClr val="1D4C72"/>
                </a:solidFill>
              </a:rPr>
              <a:t>فسروا</a:t>
            </a:r>
            <a:r>
              <a:rPr lang="he-IL" dirty="0" smtClean="0">
                <a:solidFill>
                  <a:srgbClr val="1D4C72"/>
                </a:solidFill>
              </a:rPr>
              <a:t>.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rgbClr val="1D4C72"/>
                </a:solidFill>
              </a:rPr>
              <a:t>ج</a:t>
            </a:r>
            <a:r>
              <a:rPr lang="he-IL" dirty="0" smtClean="0">
                <a:solidFill>
                  <a:srgbClr val="1D4C72"/>
                </a:solidFill>
              </a:rPr>
              <a:t>. </a:t>
            </a:r>
            <a:r>
              <a:rPr lang="ar-LB" dirty="0" smtClean="0">
                <a:solidFill>
                  <a:srgbClr val="1D4C72"/>
                </a:solidFill>
              </a:rPr>
              <a:t>صيغوا عملية </a:t>
            </a:r>
            <a:r>
              <a:rPr lang="ar-LB" dirty="0" smtClean="0">
                <a:solidFill>
                  <a:srgbClr val="1D4C72"/>
                </a:solidFill>
              </a:rPr>
              <a:t>الإذابة </a:t>
            </a:r>
            <a:r>
              <a:rPr lang="ar-LB" dirty="0" smtClean="0">
                <a:solidFill>
                  <a:srgbClr val="1D4C72"/>
                </a:solidFill>
              </a:rPr>
              <a:t>للمادة التي تذوب أفضل في</a:t>
            </a:r>
            <a:r>
              <a:rPr lang="ar-SA" dirty="0" smtClean="0">
                <a:solidFill>
                  <a:srgbClr val="1D4C72"/>
                </a:solidFill>
              </a:rPr>
              <a:t> </a:t>
            </a:r>
            <a:r>
              <a:rPr lang="ar-SA" dirty="0" err="1" smtClean="0">
                <a:solidFill>
                  <a:srgbClr val="1D4C72"/>
                </a:solidFill>
              </a:rPr>
              <a:t>الـ</a:t>
            </a:r>
            <a:r>
              <a:rPr lang="ar-SA" dirty="0" smtClean="0">
                <a:solidFill>
                  <a:srgbClr val="1D4C72"/>
                </a:solidFill>
              </a:rPr>
              <a:t> </a:t>
            </a:r>
            <a:r>
              <a:rPr lang="ar-LB" dirty="0" smtClean="0">
                <a:solidFill>
                  <a:srgbClr val="1D4C72"/>
                </a:solidFill>
              </a:rPr>
              <a:t> </a:t>
            </a:r>
            <a:r>
              <a:rPr lang="en-US" dirty="0" smtClean="0">
                <a:solidFill>
                  <a:srgbClr val="1D4C72"/>
                </a:solidFill>
              </a:rPr>
              <a:t>CCl</a:t>
            </a:r>
            <a:r>
              <a:rPr lang="en-US" baseline="-25000" dirty="0" smtClean="0">
                <a:solidFill>
                  <a:srgbClr val="1D4C72"/>
                </a:solidFill>
              </a:rPr>
              <a:t>4</a:t>
            </a:r>
            <a:r>
              <a:rPr lang="he-IL" dirty="0" smtClean="0">
                <a:solidFill>
                  <a:srgbClr val="1D4C72"/>
                </a:solidFill>
              </a:rPr>
              <a:t>.</a:t>
            </a:r>
            <a:endParaRPr lang="he-IL" dirty="0">
              <a:solidFill>
                <a:srgbClr val="1D4C7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9750" y="2420938"/>
            <a:ext cx="7785100" cy="646112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 algn="r" rtl="1">
              <a:defRPr/>
            </a:pPr>
            <a:r>
              <a:rPr lang="ar-L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رمز</a:t>
            </a:r>
            <a:r>
              <a:rPr lang="he-IL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ar-L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في البداية </a:t>
            </a:r>
            <a:r>
              <a:rPr lang="ar-SA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حددوا </a:t>
            </a:r>
            <a:r>
              <a:rPr lang="ar-L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نوع الأربطة </a:t>
            </a:r>
            <a:r>
              <a:rPr lang="ar-LB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بين</a:t>
            </a:r>
            <a:r>
              <a:rPr lang="ar-SA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ال</a:t>
            </a:r>
            <a:r>
              <a:rPr lang="ar-LB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جز</a:t>
            </a:r>
            <a:r>
              <a:rPr lang="ar-SA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ي</a:t>
            </a:r>
            <a:r>
              <a:rPr lang="ar-LB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ئية</a:t>
            </a:r>
            <a:r>
              <a:rPr lang="he-IL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الموجودة في المواد</a:t>
            </a:r>
            <a:r>
              <a:rPr lang="he-IL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r" rtl="1">
              <a:defRPr/>
            </a:pPr>
            <a:endParaRPr lang="he-IL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461" name="כותרת 8"/>
          <p:cNvSpPr>
            <a:spLocks noGrp="1"/>
          </p:cNvSpPr>
          <p:nvPr>
            <p:ph type="title"/>
          </p:nvPr>
        </p:nvSpPr>
        <p:spPr bwMode="auto">
          <a:xfrm>
            <a:off x="303213" y="115888"/>
            <a:ext cx="8229600" cy="433387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ar-SA" sz="2000" b="1" dirty="0" smtClean="0">
                <a:solidFill>
                  <a:srgbClr val="FF6600"/>
                </a:solidFill>
              </a:rPr>
              <a:t>جواب</a:t>
            </a:r>
            <a:r>
              <a:rPr lang="ar-LB" sz="2000" b="1" dirty="0" smtClean="0">
                <a:solidFill>
                  <a:srgbClr val="FF6600"/>
                </a:solidFill>
              </a:rPr>
              <a:t> سؤال </a:t>
            </a:r>
            <a:r>
              <a:rPr lang="he-IL" sz="2000" b="1" dirty="0" smtClean="0">
                <a:solidFill>
                  <a:srgbClr val="FF6600"/>
                </a:solidFill>
              </a:rPr>
              <a:t>4</a:t>
            </a:r>
            <a:r>
              <a:rPr lang="ar-SA" sz="2000" b="1" dirty="0" smtClean="0">
                <a:solidFill>
                  <a:srgbClr val="FF6600"/>
                </a:solidFill>
              </a:rPr>
              <a:t>،</a:t>
            </a:r>
            <a:r>
              <a:rPr lang="he-IL" sz="2000" b="1" dirty="0" smtClean="0">
                <a:solidFill>
                  <a:srgbClr val="FF6600"/>
                </a:solidFill>
              </a:rPr>
              <a:t> </a:t>
            </a:r>
            <a:r>
              <a:rPr lang="ar-LB" sz="2000" b="1" dirty="0" smtClean="0">
                <a:solidFill>
                  <a:srgbClr val="FF6600"/>
                </a:solidFill>
              </a:rPr>
              <a:t>ذائبية مادة </a:t>
            </a:r>
            <a:r>
              <a:rPr lang="ar-LB" sz="2000" b="1" dirty="0" smtClean="0">
                <a:solidFill>
                  <a:srgbClr val="FF6600"/>
                </a:solidFill>
              </a:rPr>
              <a:t>جز</a:t>
            </a:r>
            <a:r>
              <a:rPr lang="ar-SA" sz="2000" b="1" dirty="0" smtClean="0">
                <a:solidFill>
                  <a:srgbClr val="FF6600"/>
                </a:solidFill>
              </a:rPr>
              <a:t>ي</a:t>
            </a:r>
            <a:r>
              <a:rPr lang="ar-LB" sz="2000" b="1" dirty="0" err="1" smtClean="0">
                <a:solidFill>
                  <a:srgbClr val="FF6600"/>
                </a:solidFill>
              </a:rPr>
              <a:t>ئية</a:t>
            </a:r>
            <a:r>
              <a:rPr lang="he-IL" sz="2000" b="1" dirty="0" smtClean="0">
                <a:solidFill>
                  <a:srgbClr val="FF6600"/>
                </a:solidFill>
              </a:rPr>
              <a:t/>
            </a:r>
            <a:br>
              <a:rPr lang="he-IL" sz="2000" b="1" dirty="0" smtClean="0">
                <a:solidFill>
                  <a:srgbClr val="FF6600"/>
                </a:solidFill>
              </a:rPr>
            </a:br>
            <a:endParaRPr lang="he-IL" sz="2000" dirty="0" smtClean="0"/>
          </a:p>
        </p:txBody>
      </p:sp>
      <p:sp>
        <p:nvSpPr>
          <p:cNvPr id="7174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433C4E13-3150-441B-9A09-96A0DCA89242}" type="slidenum">
              <a:rPr lang="he-IL" smtClean="0"/>
              <a:pPr>
                <a:defRPr/>
              </a:pPr>
              <a:t>13</a:t>
            </a:fld>
            <a:endParaRPr lang="he-IL" dirty="0" smtClean="0"/>
          </a:p>
        </p:txBody>
      </p:sp>
      <p:sp>
        <p:nvSpPr>
          <p:cNvPr id="7" name="Rectangle 12"/>
          <p:cNvSpPr/>
          <p:nvPr/>
        </p:nvSpPr>
        <p:spPr>
          <a:xfrm>
            <a:off x="323850" y="3068638"/>
            <a:ext cx="8196263" cy="2808287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2">
                  <a:lumMod val="95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/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b="1" dirty="0" smtClean="0">
                <a:solidFill>
                  <a:schemeClr val="tx1"/>
                </a:solidFill>
              </a:rPr>
              <a:t>اجابة </a:t>
            </a:r>
            <a:r>
              <a:rPr lang="he-IL" b="1" dirty="0" smtClean="0">
                <a:solidFill>
                  <a:schemeClr val="tx1"/>
                </a:solidFill>
              </a:rPr>
              <a:t>:</a:t>
            </a:r>
            <a:endParaRPr lang="he-IL" b="1" dirty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chemeClr val="tx1"/>
                </a:solidFill>
              </a:rPr>
              <a:t>ا</a:t>
            </a:r>
            <a:r>
              <a:rPr lang="he-IL" dirty="0" smtClean="0">
                <a:solidFill>
                  <a:schemeClr val="tx1"/>
                </a:solidFill>
              </a:rPr>
              <a:t>. </a:t>
            </a:r>
            <a:r>
              <a:rPr lang="ar-LB" dirty="0" err="1" smtClean="0">
                <a:solidFill>
                  <a:schemeClr val="tx1"/>
                </a:solidFill>
              </a:rPr>
              <a:t>الامونيا</a:t>
            </a:r>
            <a:r>
              <a:rPr lang="ar-LB" dirty="0" smtClean="0">
                <a:solidFill>
                  <a:schemeClr val="tx1"/>
                </a:solidFill>
              </a:rPr>
              <a:t> </a:t>
            </a:r>
            <a:r>
              <a:rPr lang="ar-SA" dirty="0" smtClean="0">
                <a:solidFill>
                  <a:schemeClr val="tx1"/>
                </a:solidFill>
              </a:rPr>
              <a:t>ي</a:t>
            </a:r>
            <a:r>
              <a:rPr lang="ar-LB" dirty="0" smtClean="0">
                <a:solidFill>
                  <a:schemeClr val="tx1"/>
                </a:solidFill>
              </a:rPr>
              <a:t>ذوب </a:t>
            </a:r>
            <a:r>
              <a:rPr lang="ar-SA" dirty="0" smtClean="0">
                <a:solidFill>
                  <a:schemeClr val="tx1"/>
                </a:solidFill>
              </a:rPr>
              <a:t>في </a:t>
            </a:r>
            <a:r>
              <a:rPr lang="ar-LB" dirty="0" smtClean="0">
                <a:solidFill>
                  <a:schemeClr val="tx1"/>
                </a:solidFill>
              </a:rPr>
              <a:t>الماء </a:t>
            </a:r>
            <a:r>
              <a:rPr lang="ar-LB" dirty="0" smtClean="0">
                <a:solidFill>
                  <a:schemeClr val="tx1"/>
                </a:solidFill>
              </a:rPr>
              <a:t>لانها مثل </a:t>
            </a:r>
            <a:r>
              <a:rPr lang="ar-LB" dirty="0" smtClean="0">
                <a:solidFill>
                  <a:schemeClr val="tx1"/>
                </a:solidFill>
              </a:rPr>
              <a:t>الماء</a:t>
            </a:r>
            <a:r>
              <a:rPr lang="ar-SA" dirty="0" smtClean="0">
                <a:solidFill>
                  <a:schemeClr val="tx1"/>
                </a:solidFill>
              </a:rPr>
              <a:t>،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يوجد </a:t>
            </a:r>
            <a:r>
              <a:rPr lang="ar-SA" dirty="0" smtClean="0">
                <a:solidFill>
                  <a:schemeClr val="tx1"/>
                </a:solidFill>
              </a:rPr>
              <a:t>في</a:t>
            </a:r>
            <a:r>
              <a:rPr lang="ar-LB" dirty="0" smtClean="0">
                <a:solidFill>
                  <a:schemeClr val="tx1"/>
                </a:solidFill>
              </a:rPr>
              <a:t>ها </a:t>
            </a:r>
            <a:r>
              <a:rPr lang="ar-LB" dirty="0" smtClean="0">
                <a:solidFill>
                  <a:schemeClr val="tx1"/>
                </a:solidFill>
              </a:rPr>
              <a:t>اربطة هيدروجينية</a:t>
            </a:r>
            <a:r>
              <a:rPr lang="he-IL" dirty="0" smtClean="0">
                <a:solidFill>
                  <a:schemeClr val="tx1"/>
                </a:solidFill>
              </a:rPr>
              <a:t>. </a:t>
            </a:r>
            <a:r>
              <a:rPr lang="ar-LB" dirty="0" smtClean="0">
                <a:solidFill>
                  <a:schemeClr val="tx1"/>
                </a:solidFill>
              </a:rPr>
              <a:t>بعد اذابتها بالماء تتكون اربطة جديدة بين جزيئات الماء وجزيئات الامونيا</a:t>
            </a:r>
            <a:r>
              <a:rPr lang="he-IL" dirty="0" smtClean="0">
                <a:solidFill>
                  <a:schemeClr val="tx1"/>
                </a:solidFill>
              </a:rPr>
              <a:t>. </a:t>
            </a:r>
            <a:endParaRPr lang="he-IL" dirty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chemeClr val="tx1"/>
                </a:solidFill>
              </a:rPr>
              <a:t>ب</a:t>
            </a:r>
            <a:r>
              <a:rPr lang="he-IL" dirty="0" smtClean="0">
                <a:solidFill>
                  <a:schemeClr val="tx1"/>
                </a:solidFill>
              </a:rPr>
              <a:t>. </a:t>
            </a:r>
            <a:r>
              <a:rPr lang="ar-SA" dirty="0" err="1" smtClean="0">
                <a:solidFill>
                  <a:schemeClr val="tx1"/>
                </a:solidFill>
              </a:rPr>
              <a:t>ال</a:t>
            </a:r>
            <a:r>
              <a:rPr lang="ar-LB" dirty="0" err="1" smtClean="0">
                <a:solidFill>
                  <a:schemeClr val="tx1"/>
                </a:solidFill>
              </a:rPr>
              <a:t>هكسان</a:t>
            </a:r>
            <a:r>
              <a:rPr lang="ar-LB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يذوب </a:t>
            </a:r>
            <a:r>
              <a:rPr lang="ar-LB" dirty="0" smtClean="0">
                <a:solidFill>
                  <a:schemeClr val="tx1"/>
                </a:solidFill>
              </a:rPr>
              <a:t>في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SA" dirty="0" err="1" smtClean="0">
                <a:solidFill>
                  <a:schemeClr val="tx1"/>
                </a:solidFill>
              </a:rPr>
              <a:t>الـ</a:t>
            </a:r>
            <a:r>
              <a:rPr lang="ar-LB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rgbClr val="1D4C72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CCl</a:t>
            </a:r>
            <a:r>
              <a:rPr lang="en-US" baseline="-25000" dirty="0" smtClean="0">
                <a:solidFill>
                  <a:schemeClr val="tx1"/>
                </a:solidFill>
              </a:rPr>
              <a:t>4</a:t>
            </a:r>
            <a:r>
              <a:rPr lang="he-IL" dirty="0" smtClean="0">
                <a:solidFill>
                  <a:schemeClr val="tx1"/>
                </a:solidFill>
              </a:rPr>
              <a:t>. </a:t>
            </a:r>
            <a:r>
              <a:rPr lang="ar-LB" dirty="0" smtClean="0">
                <a:solidFill>
                  <a:schemeClr val="tx1"/>
                </a:solidFill>
              </a:rPr>
              <a:t>قبل </a:t>
            </a:r>
            <a:r>
              <a:rPr lang="ar-LB" dirty="0" smtClean="0">
                <a:solidFill>
                  <a:schemeClr val="tx1"/>
                </a:solidFill>
              </a:rPr>
              <a:t>الإذابة</a:t>
            </a:r>
            <a:r>
              <a:rPr lang="ar-SA" dirty="0" smtClean="0">
                <a:solidFill>
                  <a:schemeClr val="tx1"/>
                </a:solidFill>
              </a:rPr>
              <a:t>،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SA" dirty="0" smtClean="0">
                <a:solidFill>
                  <a:schemeClr val="tx1"/>
                </a:solidFill>
              </a:rPr>
              <a:t>كان في المادتين </a:t>
            </a:r>
            <a:r>
              <a:rPr lang="ar-LB" dirty="0" smtClean="0">
                <a:solidFill>
                  <a:schemeClr val="tx1"/>
                </a:solidFill>
              </a:rPr>
              <a:t>أربطة فان</a:t>
            </a:r>
            <a:r>
              <a:rPr lang="ar-SA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د</a:t>
            </a:r>
            <a:r>
              <a:rPr lang="ar-SA" dirty="0" smtClean="0">
                <a:solidFill>
                  <a:schemeClr val="tx1"/>
                </a:solidFill>
              </a:rPr>
              <a:t>ا</a:t>
            </a:r>
            <a:r>
              <a:rPr lang="ar-LB" dirty="0" smtClean="0">
                <a:solidFill>
                  <a:schemeClr val="tx1"/>
                </a:solidFill>
              </a:rPr>
              <a:t>ر</a:t>
            </a:r>
            <a:r>
              <a:rPr lang="ar-SA" dirty="0" smtClean="0">
                <a:solidFill>
                  <a:schemeClr val="tx1"/>
                </a:solidFill>
              </a:rPr>
              <a:t> </a:t>
            </a:r>
            <a:r>
              <a:rPr lang="ar-LB" dirty="0" err="1" smtClean="0">
                <a:solidFill>
                  <a:schemeClr val="tx1"/>
                </a:solidFill>
              </a:rPr>
              <a:t>فالس</a:t>
            </a:r>
            <a:r>
              <a:rPr lang="he-IL" dirty="0" smtClean="0">
                <a:solidFill>
                  <a:schemeClr val="tx1"/>
                </a:solidFill>
              </a:rPr>
              <a:t>. </a:t>
            </a:r>
            <a:r>
              <a:rPr lang="ar-LB" dirty="0" smtClean="0">
                <a:solidFill>
                  <a:schemeClr val="tx1"/>
                </a:solidFill>
              </a:rPr>
              <a:t>بعد </a:t>
            </a:r>
            <a:r>
              <a:rPr lang="ar-LB" dirty="0" smtClean="0">
                <a:solidFill>
                  <a:schemeClr val="tx1"/>
                </a:solidFill>
              </a:rPr>
              <a:t>الإذابة</a:t>
            </a:r>
            <a:r>
              <a:rPr lang="ar-SA" dirty="0" smtClean="0">
                <a:solidFill>
                  <a:schemeClr val="tx1"/>
                </a:solidFill>
              </a:rPr>
              <a:t>،</a:t>
            </a:r>
            <a:r>
              <a:rPr lang="ar-LB" dirty="0" smtClean="0">
                <a:solidFill>
                  <a:schemeClr val="tx1"/>
                </a:solidFill>
              </a:rPr>
              <a:t>  </a:t>
            </a:r>
            <a:r>
              <a:rPr lang="ar-SA" dirty="0" smtClean="0">
                <a:solidFill>
                  <a:schemeClr val="tx1"/>
                </a:solidFill>
              </a:rPr>
              <a:t>تكوّنت </a:t>
            </a:r>
            <a:r>
              <a:rPr lang="ar-LB" dirty="0" smtClean="0">
                <a:solidFill>
                  <a:schemeClr val="tx1"/>
                </a:solidFill>
              </a:rPr>
              <a:t>أربطة فان</a:t>
            </a:r>
            <a:r>
              <a:rPr lang="ar-SA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د</a:t>
            </a:r>
            <a:r>
              <a:rPr lang="ar-SA" dirty="0" smtClean="0">
                <a:solidFill>
                  <a:schemeClr val="tx1"/>
                </a:solidFill>
              </a:rPr>
              <a:t>ا</a:t>
            </a:r>
            <a:r>
              <a:rPr lang="ar-LB" dirty="0" smtClean="0">
                <a:solidFill>
                  <a:schemeClr val="tx1"/>
                </a:solidFill>
              </a:rPr>
              <a:t>ر</a:t>
            </a:r>
            <a:r>
              <a:rPr lang="ar-SA" dirty="0" smtClean="0">
                <a:solidFill>
                  <a:schemeClr val="tx1"/>
                </a:solidFill>
              </a:rPr>
              <a:t> </a:t>
            </a:r>
            <a:r>
              <a:rPr lang="ar-LB" dirty="0" err="1" smtClean="0">
                <a:solidFill>
                  <a:schemeClr val="tx1"/>
                </a:solidFill>
              </a:rPr>
              <a:t>فالس</a:t>
            </a:r>
            <a:r>
              <a:rPr lang="ar-LB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جديدة بين المذاب والمذيب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endParaRPr lang="he-IL" dirty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chemeClr val="tx1"/>
                </a:solidFill>
              </a:rPr>
              <a:t>ج</a:t>
            </a:r>
            <a:r>
              <a:rPr lang="he-IL" dirty="0" smtClean="0">
                <a:solidFill>
                  <a:schemeClr val="tx1"/>
                </a:solidFill>
              </a:rPr>
              <a:t>.  </a:t>
            </a:r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baseline="-25000" dirty="0">
                <a:solidFill>
                  <a:schemeClr val="tx1"/>
                </a:solidFill>
              </a:rPr>
              <a:t>6</a:t>
            </a:r>
            <a:r>
              <a:rPr lang="en-US" dirty="0">
                <a:solidFill>
                  <a:schemeClr val="tx1"/>
                </a:solidFill>
              </a:rPr>
              <a:t>H</a:t>
            </a:r>
            <a:r>
              <a:rPr lang="en-US" baseline="-25000" dirty="0">
                <a:solidFill>
                  <a:schemeClr val="tx1"/>
                </a:solidFill>
              </a:rPr>
              <a:t>14(l)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  <a:sym typeface="Wingdings" pitchFamily="2" charset="2"/>
              </a:rPr>
              <a:t>------&gt; C</a:t>
            </a:r>
            <a:r>
              <a:rPr lang="en-US" baseline="-25000" dirty="0">
                <a:solidFill>
                  <a:schemeClr val="tx1"/>
                </a:solidFill>
                <a:sym typeface="Wingdings" pitchFamily="2" charset="2"/>
              </a:rPr>
              <a:t>6</a:t>
            </a:r>
            <a:r>
              <a:rPr lang="en-US" dirty="0">
                <a:solidFill>
                  <a:schemeClr val="tx1"/>
                </a:solidFill>
                <a:sym typeface="Wingdings" pitchFamily="2" charset="2"/>
              </a:rPr>
              <a:t>H</a:t>
            </a:r>
            <a:r>
              <a:rPr lang="en-US" baseline="-25000" dirty="0">
                <a:solidFill>
                  <a:schemeClr val="tx1"/>
                </a:solidFill>
                <a:sym typeface="Wingdings" pitchFamily="2" charset="2"/>
              </a:rPr>
              <a:t>14</a:t>
            </a:r>
            <a:r>
              <a:rPr lang="en-US" sz="1100" dirty="0">
                <a:solidFill>
                  <a:schemeClr val="tx1"/>
                </a:solidFill>
                <a:sym typeface="Wingdings" pitchFamily="2" charset="2"/>
              </a:rPr>
              <a:t>(CCl</a:t>
            </a:r>
            <a:r>
              <a:rPr lang="en-US" sz="1100" baseline="-25000" dirty="0">
                <a:solidFill>
                  <a:schemeClr val="tx1"/>
                </a:solidFill>
                <a:sym typeface="Wingdings" pitchFamily="2" charset="2"/>
              </a:rPr>
              <a:t>4</a:t>
            </a:r>
            <a:r>
              <a:rPr lang="en-US" sz="1100" dirty="0">
                <a:solidFill>
                  <a:schemeClr val="tx1"/>
                </a:solidFill>
                <a:sym typeface="Wingdings" pitchFamily="2" charset="2"/>
              </a:rPr>
              <a:t>)</a:t>
            </a:r>
            <a:endParaRPr lang="he-IL" sz="1100" dirty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19464" name="מלבן 7"/>
          <p:cNvSpPr>
            <a:spLocks noChangeArrowheads="1"/>
          </p:cNvSpPr>
          <p:nvPr/>
        </p:nvSpPr>
        <p:spPr bwMode="auto">
          <a:xfrm>
            <a:off x="6516688" y="4940300"/>
            <a:ext cx="474662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100">
                <a:solidFill>
                  <a:srgbClr val="000000"/>
                </a:solidFill>
                <a:sym typeface="Wingdings" pitchFamily="2" charset="2"/>
              </a:rPr>
              <a:t>CCl</a:t>
            </a:r>
            <a:r>
              <a:rPr lang="en-US" sz="1100" baseline="-25000">
                <a:solidFill>
                  <a:srgbClr val="000000"/>
                </a:solidFill>
                <a:sym typeface="Wingdings" pitchFamily="2" charset="2"/>
              </a:rPr>
              <a:t>4</a:t>
            </a:r>
            <a:endParaRPr lang="he-IL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1775" y="525463"/>
            <a:ext cx="8215313" cy="46037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6" name="TextBox 5"/>
          <p:cNvSpPr txBox="1"/>
          <p:nvPr/>
        </p:nvSpPr>
        <p:spPr>
          <a:xfrm>
            <a:off x="250825" y="692150"/>
            <a:ext cx="8183563" cy="1754188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 rtlCol="1">
            <a:spAutoFit/>
          </a:bodyPr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b="1" dirty="0" smtClean="0">
                <a:solidFill>
                  <a:srgbClr val="1D4C72"/>
                </a:solidFill>
                <a:latin typeface="+mn-lt"/>
                <a:cs typeface="+mn-cs"/>
              </a:rPr>
              <a:t>سؤال</a:t>
            </a:r>
            <a:r>
              <a:rPr lang="he-IL" b="1" dirty="0" smtClean="0">
                <a:solidFill>
                  <a:srgbClr val="1D4C72"/>
                </a:solidFill>
                <a:latin typeface="+mn-lt"/>
                <a:cs typeface="+mn-cs"/>
              </a:rPr>
              <a:t> </a:t>
            </a:r>
            <a:r>
              <a:rPr lang="he-IL" b="1" dirty="0">
                <a:solidFill>
                  <a:srgbClr val="1D4C72"/>
                </a:solidFill>
                <a:latin typeface="+mn-lt"/>
                <a:cs typeface="+mn-cs"/>
              </a:rPr>
              <a:t>5: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ا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ا</a:t>
            </a:r>
            <a:r>
              <a:rPr lang="ar-SA" dirty="0" err="1" smtClean="0">
                <a:solidFill>
                  <a:srgbClr val="1D4C72"/>
                </a:solidFill>
                <a:latin typeface="+mn-lt"/>
                <a:cs typeface="+mn-cs"/>
              </a:rPr>
              <a:t>لإ</a:t>
            </a:r>
            <a:r>
              <a:rPr lang="ar-LB" dirty="0" err="1" smtClean="0">
                <a:solidFill>
                  <a:srgbClr val="1D4C72"/>
                </a:solidFill>
                <a:latin typeface="+mn-lt"/>
                <a:cs typeface="+mn-cs"/>
              </a:rPr>
              <a:t>يثانول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 </a:t>
            </a:r>
            <a:r>
              <a:rPr lang="en-US" dirty="0">
                <a:solidFill>
                  <a:srgbClr val="1D4C72"/>
                </a:solidFill>
                <a:latin typeface="+mn-lt"/>
                <a:cs typeface="+mn-cs"/>
              </a:rPr>
              <a:t>CH</a:t>
            </a:r>
            <a:r>
              <a:rPr lang="en-US" baseline="-25000" dirty="0">
                <a:solidFill>
                  <a:srgbClr val="1D4C72"/>
                </a:solidFill>
                <a:latin typeface="+mn-lt"/>
                <a:cs typeface="+mn-cs"/>
              </a:rPr>
              <a:t>3</a:t>
            </a:r>
            <a:r>
              <a:rPr lang="en-US" dirty="0">
                <a:solidFill>
                  <a:srgbClr val="1D4C72"/>
                </a:solidFill>
                <a:latin typeface="+mn-lt"/>
                <a:cs typeface="+mn-cs"/>
              </a:rPr>
              <a:t>CH</a:t>
            </a:r>
            <a:r>
              <a:rPr lang="en-US" baseline="-25000" dirty="0">
                <a:solidFill>
                  <a:srgbClr val="1D4C72"/>
                </a:solidFill>
                <a:latin typeface="+mn-lt"/>
                <a:cs typeface="+mn-cs"/>
              </a:rPr>
              <a:t>2</a:t>
            </a:r>
            <a:r>
              <a:rPr lang="en-US" dirty="0">
                <a:solidFill>
                  <a:srgbClr val="1D4C72"/>
                </a:solidFill>
                <a:latin typeface="+mn-lt"/>
                <a:cs typeface="+mn-cs"/>
              </a:rPr>
              <a:t>OH</a:t>
            </a:r>
            <a:r>
              <a:rPr lang="he-IL" dirty="0">
                <a:solidFill>
                  <a:srgbClr val="1D4C72"/>
                </a:solidFill>
                <a:latin typeface="+mn-lt"/>
                <a:cs typeface="+mn-cs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يذوب </a:t>
            </a:r>
            <a:r>
              <a:rPr lang="ar-SA" dirty="0" smtClean="0">
                <a:solidFill>
                  <a:srgbClr val="1D4C72"/>
                </a:solidFill>
                <a:latin typeface="+mn-lt"/>
                <a:cs typeface="+mn-cs"/>
              </a:rPr>
              <a:t> في </a:t>
            </a:r>
            <a:r>
              <a:rPr lang="ar-LB" dirty="0" err="1" smtClean="0">
                <a:solidFill>
                  <a:srgbClr val="1D4C72"/>
                </a:solidFill>
                <a:latin typeface="+mn-lt"/>
                <a:cs typeface="+mn-cs"/>
              </a:rPr>
              <a:t>الهكسان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فسروا لماذا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.</a:t>
            </a:r>
            <a:endParaRPr lang="he-IL" dirty="0">
              <a:solidFill>
                <a:srgbClr val="1D4C72"/>
              </a:solidFill>
              <a:latin typeface="+mn-lt"/>
              <a:cs typeface="+mn-cs"/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>
              <a:solidFill>
                <a:srgbClr val="1D4C72"/>
              </a:solidFill>
              <a:latin typeface="+mn-lt"/>
              <a:cs typeface="+mn-cs"/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>
              <a:solidFill>
                <a:srgbClr val="1D4C72"/>
              </a:solidFill>
              <a:latin typeface="+mn-lt"/>
              <a:cs typeface="+mn-cs"/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>
              <a:solidFill>
                <a:srgbClr val="1D4C72"/>
              </a:solidFill>
              <a:latin typeface="+mn-lt"/>
              <a:cs typeface="+mn-cs"/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ب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صيغوا العملية التي حدثت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.</a:t>
            </a:r>
            <a:endParaRPr lang="he-IL" dirty="0">
              <a:solidFill>
                <a:srgbClr val="1D4C72"/>
              </a:solidFill>
              <a:latin typeface="+mn-lt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1188" y="1412875"/>
            <a:ext cx="7785100" cy="923330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 algn="r" rtl="1">
              <a:defRPr/>
            </a:pPr>
            <a:r>
              <a:rPr lang="ar-L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رمز</a:t>
            </a:r>
            <a:r>
              <a:rPr lang="he-IL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ar-LB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معطى في السؤال ان المادة تذوب</a:t>
            </a:r>
            <a:r>
              <a:rPr lang="he-IL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عليكم قبول هذه كحقيقة صحيحة وفقط تفسير لماذا تذوب المادة</a:t>
            </a:r>
            <a:r>
              <a:rPr lang="he-IL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في البداية حددوا ما </a:t>
            </a:r>
            <a:r>
              <a:rPr lang="ar-LB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ه</a:t>
            </a:r>
            <a:r>
              <a:rPr lang="ar-SA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ي</a:t>
            </a:r>
            <a:r>
              <a:rPr lang="ar-LB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أنواع الأربطة بين</a:t>
            </a:r>
            <a:r>
              <a:rPr lang="ar-SA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ال</a:t>
            </a:r>
            <a:r>
              <a:rPr lang="ar-LB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جزيئية</a:t>
            </a:r>
            <a:r>
              <a:rPr lang="he-IL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التي تفككت والتي تكونت</a:t>
            </a:r>
            <a:r>
              <a:rPr lang="he-IL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he-IL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defRPr/>
            </a:pPr>
            <a:endParaRPr lang="he-IL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485" name="כותרת 6"/>
          <p:cNvSpPr>
            <a:spLocks noGrp="1"/>
          </p:cNvSpPr>
          <p:nvPr>
            <p:ph type="title"/>
          </p:nvPr>
        </p:nvSpPr>
        <p:spPr bwMode="auto">
          <a:xfrm>
            <a:off x="323850" y="115888"/>
            <a:ext cx="8229600" cy="433387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ar-LB" sz="2000" b="1" dirty="0" smtClean="0">
                <a:solidFill>
                  <a:srgbClr val="FF6600"/>
                </a:solidFill>
              </a:rPr>
              <a:t>سؤال</a:t>
            </a:r>
            <a:r>
              <a:rPr lang="he-IL" sz="2000" b="1" dirty="0" smtClean="0">
                <a:solidFill>
                  <a:srgbClr val="FF6600"/>
                </a:solidFill>
              </a:rPr>
              <a:t> </a:t>
            </a:r>
            <a:r>
              <a:rPr lang="he-IL" sz="2000" b="1" dirty="0" smtClean="0">
                <a:solidFill>
                  <a:srgbClr val="FF6600"/>
                </a:solidFill>
              </a:rPr>
              <a:t>5</a:t>
            </a:r>
            <a:r>
              <a:rPr lang="ar-SA" sz="2000" b="1" dirty="0" smtClean="0">
                <a:solidFill>
                  <a:srgbClr val="FF6600"/>
                </a:solidFill>
              </a:rPr>
              <a:t>،</a:t>
            </a:r>
            <a:r>
              <a:rPr lang="he-IL" sz="2000" b="1" dirty="0" smtClean="0">
                <a:solidFill>
                  <a:srgbClr val="FF6600"/>
                </a:solidFill>
              </a:rPr>
              <a:t> </a:t>
            </a:r>
            <a:r>
              <a:rPr lang="ar-LB" sz="2000" b="1" dirty="0" smtClean="0">
                <a:solidFill>
                  <a:srgbClr val="FF6600"/>
                </a:solidFill>
              </a:rPr>
              <a:t>ذائبية مادة </a:t>
            </a:r>
            <a:r>
              <a:rPr lang="ar-LB" sz="2000" b="1" dirty="0" smtClean="0">
                <a:solidFill>
                  <a:srgbClr val="FF6600"/>
                </a:solidFill>
              </a:rPr>
              <a:t>جز</a:t>
            </a:r>
            <a:r>
              <a:rPr lang="ar-SA" sz="2000" b="1" dirty="0" smtClean="0">
                <a:solidFill>
                  <a:srgbClr val="FF6600"/>
                </a:solidFill>
              </a:rPr>
              <a:t>ي</a:t>
            </a:r>
            <a:r>
              <a:rPr lang="ar-LB" sz="2000" b="1" dirty="0" err="1" smtClean="0">
                <a:solidFill>
                  <a:srgbClr val="FF6600"/>
                </a:solidFill>
              </a:rPr>
              <a:t>ئية</a:t>
            </a:r>
            <a:r>
              <a:rPr lang="he-IL" sz="2000" b="1" dirty="0" smtClean="0">
                <a:solidFill>
                  <a:srgbClr val="FF6600"/>
                </a:solidFill>
              </a:rPr>
              <a:t/>
            </a:r>
            <a:br>
              <a:rPr lang="he-IL" sz="2000" b="1" dirty="0" smtClean="0">
                <a:solidFill>
                  <a:srgbClr val="FF6600"/>
                </a:solidFill>
              </a:rPr>
            </a:br>
            <a:endParaRPr lang="he-IL" sz="2000" dirty="0" smtClean="0"/>
          </a:p>
        </p:txBody>
      </p:sp>
      <p:sp>
        <p:nvSpPr>
          <p:cNvPr id="7174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BDE61297-52ED-4525-A3C7-84C9790BC623}" type="slidenum">
              <a:rPr lang="he-IL" smtClean="0"/>
              <a:pPr>
                <a:defRPr/>
              </a:pPr>
              <a:t>14</a:t>
            </a:fld>
            <a:endParaRPr lang="he-IL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1775" y="525463"/>
            <a:ext cx="8215313" cy="46037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21507" name="כותרת 10"/>
          <p:cNvSpPr>
            <a:spLocks noGrp="1"/>
          </p:cNvSpPr>
          <p:nvPr>
            <p:ph type="title"/>
          </p:nvPr>
        </p:nvSpPr>
        <p:spPr bwMode="auto">
          <a:xfrm>
            <a:off x="303213" y="115888"/>
            <a:ext cx="8229600" cy="3603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ar-SA" sz="2000" b="1" dirty="0" smtClean="0">
                <a:solidFill>
                  <a:srgbClr val="FF6600"/>
                </a:solidFill>
              </a:rPr>
              <a:t>جواب </a:t>
            </a:r>
            <a:r>
              <a:rPr lang="ar-LB" sz="2000" b="1" dirty="0" smtClean="0">
                <a:solidFill>
                  <a:srgbClr val="FF6600"/>
                </a:solidFill>
              </a:rPr>
              <a:t>سؤال</a:t>
            </a:r>
            <a:r>
              <a:rPr lang="he-IL" sz="2000" b="1" dirty="0" smtClean="0">
                <a:solidFill>
                  <a:srgbClr val="FF6600"/>
                </a:solidFill>
              </a:rPr>
              <a:t> </a:t>
            </a:r>
            <a:r>
              <a:rPr lang="he-IL" sz="2000" b="1" dirty="0" smtClean="0">
                <a:solidFill>
                  <a:srgbClr val="FF6600"/>
                </a:solidFill>
              </a:rPr>
              <a:t>5</a:t>
            </a:r>
            <a:r>
              <a:rPr lang="ar-SA" sz="2000" b="1" dirty="0" smtClean="0">
                <a:solidFill>
                  <a:srgbClr val="FF6600"/>
                </a:solidFill>
              </a:rPr>
              <a:t>،</a:t>
            </a:r>
            <a:r>
              <a:rPr lang="he-IL" sz="2000" b="1" dirty="0" smtClean="0">
                <a:solidFill>
                  <a:srgbClr val="FF6600"/>
                </a:solidFill>
              </a:rPr>
              <a:t> </a:t>
            </a:r>
            <a:r>
              <a:rPr lang="ar-LB" sz="2000" b="1" dirty="0" err="1" smtClean="0">
                <a:solidFill>
                  <a:srgbClr val="FF6600"/>
                </a:solidFill>
              </a:rPr>
              <a:t>ذائبية</a:t>
            </a:r>
            <a:r>
              <a:rPr lang="ar-LB" sz="2000" b="1" dirty="0" smtClean="0">
                <a:solidFill>
                  <a:srgbClr val="FF6600"/>
                </a:solidFill>
              </a:rPr>
              <a:t> مادة جز</a:t>
            </a:r>
            <a:r>
              <a:rPr lang="ar-SA" sz="2000" b="1" dirty="0" smtClean="0">
                <a:solidFill>
                  <a:srgbClr val="FF6600"/>
                </a:solidFill>
              </a:rPr>
              <a:t>ي</a:t>
            </a:r>
            <a:r>
              <a:rPr lang="ar-LB" sz="2000" b="1" dirty="0" err="1" smtClean="0">
                <a:solidFill>
                  <a:srgbClr val="FF6600"/>
                </a:solidFill>
              </a:rPr>
              <a:t>ئية</a:t>
            </a:r>
            <a:r>
              <a:rPr lang="he-IL" sz="2000" b="1" dirty="0" smtClean="0">
                <a:solidFill>
                  <a:srgbClr val="FF6600"/>
                </a:solidFill>
              </a:rPr>
              <a:t/>
            </a:r>
            <a:br>
              <a:rPr lang="he-IL" sz="2000" b="1" dirty="0" smtClean="0">
                <a:solidFill>
                  <a:srgbClr val="FF6600"/>
                </a:solidFill>
              </a:rPr>
            </a:br>
            <a:endParaRPr lang="he-IL" sz="2000" dirty="0" smtClean="0"/>
          </a:p>
        </p:txBody>
      </p:sp>
      <p:sp>
        <p:nvSpPr>
          <p:cNvPr id="7174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AB60843E-EAD8-4664-87D1-5A945F2D391A}" type="slidenum">
              <a:rPr lang="he-IL" smtClean="0"/>
              <a:pPr>
                <a:defRPr/>
              </a:pPr>
              <a:t>15</a:t>
            </a:fld>
            <a:endParaRPr lang="he-IL" dirty="0" smtClean="0"/>
          </a:p>
        </p:txBody>
      </p:sp>
      <p:sp>
        <p:nvSpPr>
          <p:cNvPr id="7" name="Rectangle 12"/>
          <p:cNvSpPr/>
          <p:nvPr/>
        </p:nvSpPr>
        <p:spPr>
          <a:xfrm>
            <a:off x="323850" y="2781300"/>
            <a:ext cx="8196263" cy="2016125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2">
                  <a:lumMod val="95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/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b="1" dirty="0" smtClean="0">
                <a:solidFill>
                  <a:schemeClr val="tx1"/>
                </a:solidFill>
              </a:rPr>
              <a:t>الجواب</a:t>
            </a:r>
            <a:r>
              <a:rPr lang="he-IL" b="1" dirty="0" smtClean="0">
                <a:solidFill>
                  <a:schemeClr val="tx1"/>
                </a:solidFill>
              </a:rPr>
              <a:t>:</a:t>
            </a:r>
            <a:endParaRPr lang="he-IL" b="1" dirty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chemeClr val="tx1"/>
                </a:solidFill>
              </a:rPr>
              <a:t>ا</a:t>
            </a:r>
            <a:r>
              <a:rPr lang="he-IL" dirty="0" smtClean="0">
                <a:solidFill>
                  <a:schemeClr val="tx1"/>
                </a:solidFill>
              </a:rPr>
              <a:t>. </a:t>
            </a:r>
            <a:r>
              <a:rPr lang="ar-SA" dirty="0" smtClean="0">
                <a:solidFill>
                  <a:schemeClr val="tx1"/>
                </a:solidFill>
              </a:rPr>
              <a:t>ب</a:t>
            </a:r>
            <a:r>
              <a:rPr lang="ar-LB" dirty="0" smtClean="0">
                <a:solidFill>
                  <a:schemeClr val="tx1"/>
                </a:solidFill>
              </a:rPr>
              <a:t>الرغم </a:t>
            </a:r>
            <a:r>
              <a:rPr lang="ar-LB" dirty="0" smtClean="0">
                <a:solidFill>
                  <a:schemeClr val="tx1"/>
                </a:solidFill>
              </a:rPr>
              <a:t>من </a:t>
            </a:r>
            <a:r>
              <a:rPr lang="ar-SA" dirty="0" smtClean="0">
                <a:solidFill>
                  <a:schemeClr val="tx1"/>
                </a:solidFill>
              </a:rPr>
              <a:t>وجود </a:t>
            </a:r>
            <a:r>
              <a:rPr lang="ar-LB" dirty="0" smtClean="0">
                <a:solidFill>
                  <a:schemeClr val="tx1"/>
                </a:solidFill>
              </a:rPr>
              <a:t>أربطة هيدروجينية</a:t>
            </a:r>
            <a:r>
              <a:rPr lang="ar-SA" dirty="0" smtClean="0">
                <a:solidFill>
                  <a:schemeClr val="tx1"/>
                </a:solidFill>
              </a:rPr>
              <a:t> في </a:t>
            </a:r>
            <a:r>
              <a:rPr lang="ar-LB" dirty="0" err="1" smtClean="0">
                <a:solidFill>
                  <a:schemeClr val="tx1"/>
                </a:solidFill>
              </a:rPr>
              <a:t>الايثانول</a:t>
            </a:r>
            <a:r>
              <a:rPr lang="ar-SA" dirty="0" smtClean="0">
                <a:solidFill>
                  <a:schemeClr val="tx1"/>
                </a:solidFill>
              </a:rPr>
              <a:t>،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SA" dirty="0" smtClean="0">
                <a:solidFill>
                  <a:schemeClr val="tx1"/>
                </a:solidFill>
              </a:rPr>
              <a:t>إلا انه </a:t>
            </a:r>
            <a:r>
              <a:rPr lang="ar-LB" dirty="0" smtClean="0">
                <a:solidFill>
                  <a:schemeClr val="tx1"/>
                </a:solidFill>
              </a:rPr>
              <a:t>يذوب </a:t>
            </a:r>
            <a:r>
              <a:rPr lang="ar-SA" dirty="0" smtClean="0">
                <a:solidFill>
                  <a:schemeClr val="tx1"/>
                </a:solidFill>
              </a:rPr>
              <a:t> في </a:t>
            </a:r>
            <a:r>
              <a:rPr lang="ar-LB" dirty="0" err="1" smtClean="0">
                <a:solidFill>
                  <a:schemeClr val="tx1"/>
                </a:solidFill>
              </a:rPr>
              <a:t>الهيكسان</a:t>
            </a:r>
            <a:r>
              <a:rPr lang="he-IL" dirty="0" smtClean="0">
                <a:solidFill>
                  <a:schemeClr val="tx1"/>
                </a:solidFill>
              </a:rPr>
              <a:t>. </a:t>
            </a:r>
            <a:r>
              <a:rPr lang="ar-LB" dirty="0" smtClean="0">
                <a:solidFill>
                  <a:schemeClr val="tx1"/>
                </a:solidFill>
              </a:rPr>
              <a:t>وذلك </a:t>
            </a:r>
            <a:r>
              <a:rPr lang="ar-LB" dirty="0" smtClean="0">
                <a:solidFill>
                  <a:schemeClr val="tx1"/>
                </a:solidFill>
              </a:rPr>
              <a:t>لان</a:t>
            </a:r>
            <a:r>
              <a:rPr lang="ar-SA" dirty="0" smtClean="0">
                <a:solidFill>
                  <a:schemeClr val="tx1"/>
                </a:solidFill>
              </a:rPr>
              <a:t>ه</a:t>
            </a:r>
            <a:r>
              <a:rPr lang="ar-LB" dirty="0" smtClean="0">
                <a:solidFill>
                  <a:schemeClr val="tx1"/>
                </a:solidFill>
              </a:rPr>
              <a:t> يوجد</a:t>
            </a:r>
            <a:r>
              <a:rPr lang="ar-SA" dirty="0" smtClean="0">
                <a:solidFill>
                  <a:schemeClr val="tx1"/>
                </a:solidFill>
              </a:rPr>
              <a:t> فيه </a:t>
            </a:r>
            <a:r>
              <a:rPr lang="ar-LB" dirty="0" smtClean="0">
                <a:solidFill>
                  <a:schemeClr val="tx1"/>
                </a:solidFill>
              </a:rPr>
              <a:t> </a:t>
            </a:r>
            <a:r>
              <a:rPr lang="ar-LB" u="sng" dirty="0" smtClean="0">
                <a:solidFill>
                  <a:schemeClr val="tx1"/>
                </a:solidFill>
              </a:rPr>
              <a:t>جزء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err="1" smtClean="0">
                <a:solidFill>
                  <a:schemeClr val="tx1"/>
                </a:solidFill>
              </a:rPr>
              <a:t>هيدروفوبي</a:t>
            </a:r>
            <a:r>
              <a:rPr lang="ar-SA" dirty="0" smtClean="0">
                <a:solidFill>
                  <a:schemeClr val="tx1"/>
                </a:solidFill>
              </a:rPr>
              <a:t> (كاره للماء أو </a:t>
            </a:r>
            <a:r>
              <a:rPr lang="ar-SA" dirty="0" smtClean="0">
                <a:solidFill>
                  <a:schemeClr val="tx1"/>
                </a:solidFill>
              </a:rPr>
              <a:t>لا يتجاذب مع الماء)،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غير</a:t>
            </a:r>
            <a:r>
              <a:rPr lang="ar-SA" dirty="0" err="1" smtClean="0">
                <a:solidFill>
                  <a:schemeClr val="tx1"/>
                </a:solidFill>
              </a:rPr>
              <a:t>ال</a:t>
            </a:r>
            <a:r>
              <a:rPr lang="ar-LB" dirty="0" smtClean="0">
                <a:solidFill>
                  <a:schemeClr val="tx1"/>
                </a:solidFill>
              </a:rPr>
              <a:t>قطبي</a:t>
            </a:r>
            <a:r>
              <a:rPr lang="ar-SA" dirty="0" smtClean="0">
                <a:solidFill>
                  <a:schemeClr val="tx1"/>
                </a:solidFill>
              </a:rPr>
              <a:t>،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مرتبط </a:t>
            </a:r>
            <a:r>
              <a:rPr lang="ar-LB" dirty="0" smtClean="0">
                <a:solidFill>
                  <a:schemeClr val="tx1"/>
                </a:solidFill>
              </a:rPr>
              <a:t>بأربطة فان</a:t>
            </a:r>
            <a:r>
              <a:rPr lang="ar-SA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د</a:t>
            </a:r>
            <a:r>
              <a:rPr lang="ar-SA" dirty="0" smtClean="0">
                <a:solidFill>
                  <a:schemeClr val="tx1"/>
                </a:solidFill>
              </a:rPr>
              <a:t>ا</a:t>
            </a:r>
            <a:r>
              <a:rPr lang="ar-LB" dirty="0" err="1" smtClean="0">
                <a:solidFill>
                  <a:schemeClr val="tx1"/>
                </a:solidFill>
              </a:rPr>
              <a:t>رفالس</a:t>
            </a:r>
            <a:r>
              <a:rPr lang="ar-SA" dirty="0" smtClean="0">
                <a:solidFill>
                  <a:schemeClr val="tx1"/>
                </a:solidFill>
              </a:rPr>
              <a:t>،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err="1" smtClean="0">
                <a:solidFill>
                  <a:schemeClr val="tx1"/>
                </a:solidFill>
              </a:rPr>
              <a:t>ال</a:t>
            </a:r>
            <a:r>
              <a:rPr lang="ar-SA" dirty="0" smtClean="0">
                <a:solidFill>
                  <a:schemeClr val="tx1"/>
                </a:solidFill>
              </a:rPr>
              <a:t>ذي</a:t>
            </a:r>
            <a:r>
              <a:rPr lang="ar-LB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يستطيع </a:t>
            </a:r>
            <a:r>
              <a:rPr lang="ar-LB" dirty="0" smtClean="0">
                <a:solidFill>
                  <a:schemeClr val="tx1"/>
                </a:solidFill>
              </a:rPr>
              <a:t>أن يكو</a:t>
            </a:r>
            <a:r>
              <a:rPr lang="ar-SA" dirty="0" smtClean="0">
                <a:solidFill>
                  <a:schemeClr val="tx1"/>
                </a:solidFill>
              </a:rPr>
              <a:t>ّ</a:t>
            </a:r>
            <a:r>
              <a:rPr lang="ar-LB" dirty="0" smtClean="0">
                <a:solidFill>
                  <a:schemeClr val="tx1"/>
                </a:solidFill>
              </a:rPr>
              <a:t>ن </a:t>
            </a:r>
            <a:r>
              <a:rPr lang="ar-LB" dirty="0" smtClean="0">
                <a:solidFill>
                  <a:schemeClr val="tx1"/>
                </a:solidFill>
              </a:rPr>
              <a:t>هذه الاربطة مع جزيئات </a:t>
            </a:r>
            <a:r>
              <a:rPr lang="ar-LB" dirty="0" err="1" smtClean="0">
                <a:solidFill>
                  <a:schemeClr val="tx1"/>
                </a:solidFill>
              </a:rPr>
              <a:t>الهيكسان</a:t>
            </a:r>
            <a:r>
              <a:rPr lang="ar-LB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غير</a:t>
            </a:r>
            <a:r>
              <a:rPr lang="ar-SA" dirty="0" err="1" smtClean="0">
                <a:solidFill>
                  <a:schemeClr val="tx1"/>
                </a:solidFill>
              </a:rPr>
              <a:t>ال</a:t>
            </a:r>
            <a:r>
              <a:rPr lang="ar-LB" dirty="0" smtClean="0">
                <a:solidFill>
                  <a:schemeClr val="tx1"/>
                </a:solidFill>
              </a:rPr>
              <a:t>قطبية</a:t>
            </a:r>
            <a:r>
              <a:rPr lang="he-IL" dirty="0" smtClean="0">
                <a:solidFill>
                  <a:schemeClr val="tx1"/>
                </a:solidFill>
              </a:rPr>
              <a:t>. </a:t>
            </a:r>
            <a:r>
              <a:rPr lang="ar-LB" dirty="0" smtClean="0">
                <a:solidFill>
                  <a:schemeClr val="tx1"/>
                </a:solidFill>
              </a:rPr>
              <a:t>جزيئات الايثانول ليست شديدة </a:t>
            </a:r>
            <a:r>
              <a:rPr lang="ar-LB" dirty="0" smtClean="0">
                <a:solidFill>
                  <a:schemeClr val="tx1"/>
                </a:solidFill>
              </a:rPr>
              <a:t>القطبية</a:t>
            </a:r>
            <a:r>
              <a:rPr lang="ar-SA" dirty="0" smtClean="0">
                <a:solidFill>
                  <a:schemeClr val="tx1"/>
                </a:solidFill>
              </a:rPr>
              <a:t>،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ولهذا خسارة الطاقة بالاذابة غير كبيرة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endParaRPr lang="ar-LB" dirty="0" smtClean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ar-LB" dirty="0" smtClean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chemeClr val="tx1"/>
                </a:solidFill>
              </a:rPr>
              <a:t>ب</a:t>
            </a:r>
            <a:r>
              <a:rPr lang="he-IL" dirty="0" smtClean="0">
                <a:solidFill>
                  <a:schemeClr val="tx1"/>
                </a:solidFill>
              </a:rPr>
              <a:t>.  </a:t>
            </a:r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H</a:t>
            </a:r>
            <a:r>
              <a:rPr lang="en-US" baseline="-25000" dirty="0">
                <a:solidFill>
                  <a:schemeClr val="tx1"/>
                </a:solidFill>
              </a:rPr>
              <a:t>6</a:t>
            </a:r>
            <a:r>
              <a:rPr lang="en-US" dirty="0">
                <a:solidFill>
                  <a:schemeClr val="tx1"/>
                </a:solidFill>
              </a:rPr>
              <a:t>O</a:t>
            </a:r>
            <a:r>
              <a:rPr lang="en-US" baseline="-25000" dirty="0">
                <a:solidFill>
                  <a:schemeClr val="tx1"/>
                </a:solidFill>
              </a:rPr>
              <a:t>(l)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  <a:sym typeface="Wingdings" pitchFamily="2" charset="2"/>
              </a:rPr>
              <a:t>------&gt; C</a:t>
            </a:r>
            <a:r>
              <a:rPr lang="en-US" baseline="-25000" dirty="0">
                <a:solidFill>
                  <a:schemeClr val="tx1"/>
                </a:solidFill>
                <a:sym typeface="Wingdings" pitchFamily="2" charset="2"/>
              </a:rPr>
              <a:t>2</a:t>
            </a:r>
            <a:r>
              <a:rPr lang="en-US" dirty="0">
                <a:solidFill>
                  <a:schemeClr val="tx1"/>
                </a:solidFill>
                <a:sym typeface="Wingdings" pitchFamily="2" charset="2"/>
              </a:rPr>
              <a:t>H</a:t>
            </a:r>
            <a:r>
              <a:rPr lang="en-US" baseline="-25000" dirty="0">
                <a:solidFill>
                  <a:schemeClr val="tx1"/>
                </a:solidFill>
                <a:sym typeface="Wingdings" pitchFamily="2" charset="2"/>
              </a:rPr>
              <a:t>6</a:t>
            </a:r>
            <a:r>
              <a:rPr lang="en-US" dirty="0">
                <a:solidFill>
                  <a:schemeClr val="tx1"/>
                </a:solidFill>
                <a:sym typeface="Wingdings" pitchFamily="2" charset="2"/>
              </a:rPr>
              <a:t>O</a:t>
            </a:r>
            <a:r>
              <a:rPr lang="en-US" sz="1100" dirty="0">
                <a:solidFill>
                  <a:schemeClr val="tx1"/>
                </a:solidFill>
                <a:sym typeface="Wingdings" pitchFamily="2" charset="2"/>
              </a:rPr>
              <a:t>(C</a:t>
            </a:r>
            <a:r>
              <a:rPr lang="en-US" sz="1100" baseline="-25000" dirty="0">
                <a:solidFill>
                  <a:schemeClr val="tx1"/>
                </a:solidFill>
                <a:sym typeface="Wingdings" pitchFamily="2" charset="2"/>
              </a:rPr>
              <a:t>6</a:t>
            </a:r>
            <a:r>
              <a:rPr lang="en-US" sz="1100" dirty="0">
                <a:solidFill>
                  <a:schemeClr val="tx1"/>
                </a:solidFill>
                <a:sym typeface="Wingdings" pitchFamily="2" charset="2"/>
              </a:rPr>
              <a:t>H</a:t>
            </a:r>
            <a:r>
              <a:rPr lang="en-US" sz="1100" baseline="-25000" dirty="0">
                <a:solidFill>
                  <a:schemeClr val="tx1"/>
                </a:solidFill>
                <a:sym typeface="Wingdings" pitchFamily="2" charset="2"/>
              </a:rPr>
              <a:t>14(l)</a:t>
            </a:r>
            <a:r>
              <a:rPr lang="en-US" sz="1100" dirty="0">
                <a:solidFill>
                  <a:schemeClr val="tx1"/>
                </a:solidFill>
                <a:sym typeface="Wingdings" pitchFamily="2" charset="2"/>
              </a:rPr>
              <a:t>)</a:t>
            </a:r>
            <a:endParaRPr lang="he-IL" sz="1100" dirty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4213" y="5300663"/>
            <a:ext cx="7848600" cy="936625"/>
          </a:xfrm>
          <a:prstGeom prst="rect">
            <a:avLst/>
          </a:prstGeom>
          <a:solidFill>
            <a:schemeClr val="bg1">
              <a:lumMod val="95000"/>
            </a:schemeClr>
          </a:solidFill>
          <a:ln w="22225">
            <a:solidFill>
              <a:srgbClr val="FF6600"/>
            </a:solidFill>
          </a:ln>
          <a:effectLst/>
        </p:spPr>
        <p:txBody>
          <a:bodyPr rtlCol="1" anchor="ctr">
            <a:normAutofit/>
          </a:bodyPr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b="1" dirty="0" smtClean="0">
                <a:solidFill>
                  <a:srgbClr val="FF6600"/>
                </a:solidFill>
                <a:latin typeface="+mn-lt"/>
                <a:cs typeface="+mn-cs"/>
              </a:rPr>
              <a:t>إجمال</a:t>
            </a:r>
            <a:r>
              <a:rPr lang="he-IL" b="1" dirty="0" smtClean="0">
                <a:solidFill>
                  <a:srgbClr val="FF6600"/>
                </a:solidFill>
                <a:latin typeface="+mn-lt"/>
                <a:cs typeface="+mn-cs"/>
              </a:rPr>
              <a:t>:</a:t>
            </a:r>
            <a:r>
              <a:rPr lang="ar-LB" b="1" dirty="0" smtClean="0">
                <a:solidFill>
                  <a:srgbClr val="FF6600"/>
                </a:solidFill>
                <a:latin typeface="+mn-lt"/>
                <a:cs typeface="+mn-cs"/>
              </a:rPr>
              <a:t> </a:t>
            </a:r>
            <a:r>
              <a:rPr lang="he-IL" dirty="0" smtClean="0">
                <a:latin typeface="+mn-lt"/>
                <a:cs typeface="+mn-cs"/>
              </a:rPr>
              <a:t> </a:t>
            </a:r>
            <a:r>
              <a:rPr lang="ar-LB" dirty="0" smtClean="0">
                <a:latin typeface="+mn-lt"/>
                <a:cs typeface="+mn-cs"/>
              </a:rPr>
              <a:t>يوجد مجموعة من المواد الجزيئية التي تذوب في مذيبات قطبية ذات اربطة هيدروجينية مثل </a:t>
            </a:r>
            <a:r>
              <a:rPr lang="ar-LB" dirty="0" smtClean="0">
                <a:latin typeface="+mn-lt"/>
                <a:cs typeface="+mn-cs"/>
              </a:rPr>
              <a:t>الماء</a:t>
            </a:r>
            <a:r>
              <a:rPr lang="ar-SA" dirty="0" smtClean="0">
                <a:latin typeface="+mn-lt"/>
                <a:cs typeface="+mn-cs"/>
              </a:rPr>
              <a:t>،</a:t>
            </a:r>
            <a:r>
              <a:rPr lang="ar-LB" dirty="0" smtClean="0">
                <a:latin typeface="+mn-lt"/>
                <a:cs typeface="+mn-cs"/>
              </a:rPr>
              <a:t> </a:t>
            </a:r>
            <a:r>
              <a:rPr lang="ar-LB" dirty="0" smtClean="0">
                <a:latin typeface="+mn-lt"/>
                <a:cs typeface="+mn-cs"/>
              </a:rPr>
              <a:t>وايضا في </a:t>
            </a:r>
            <a:r>
              <a:rPr lang="ar-SA" dirty="0" err="1" smtClean="0">
                <a:latin typeface="+mn-lt"/>
                <a:cs typeface="+mn-cs"/>
              </a:rPr>
              <a:t>ال</a:t>
            </a:r>
            <a:r>
              <a:rPr lang="ar-LB" dirty="0" smtClean="0">
                <a:latin typeface="+mn-lt"/>
                <a:cs typeface="+mn-cs"/>
              </a:rPr>
              <a:t>مذيبات غير</a:t>
            </a:r>
            <a:r>
              <a:rPr lang="ar-SA" dirty="0" err="1" smtClean="0">
                <a:latin typeface="+mn-lt"/>
                <a:cs typeface="+mn-cs"/>
              </a:rPr>
              <a:t>ال</a:t>
            </a:r>
            <a:r>
              <a:rPr lang="ar-LB" dirty="0" smtClean="0">
                <a:latin typeface="+mn-lt"/>
                <a:cs typeface="+mn-cs"/>
              </a:rPr>
              <a:t>قطبية</a:t>
            </a:r>
            <a:r>
              <a:rPr lang="he-IL" dirty="0" smtClean="0">
                <a:latin typeface="+mn-lt"/>
                <a:cs typeface="+mn-cs"/>
              </a:rPr>
              <a:t> </a:t>
            </a:r>
            <a:r>
              <a:rPr lang="ar-LB" dirty="0" smtClean="0">
                <a:latin typeface="+mn-lt"/>
                <a:cs typeface="+mn-cs"/>
              </a:rPr>
              <a:t>ذات </a:t>
            </a:r>
            <a:r>
              <a:rPr lang="ar-LB" dirty="0" smtClean="0">
                <a:latin typeface="+mn-lt"/>
                <a:cs typeface="+mn-cs"/>
              </a:rPr>
              <a:t>أربطة فان</a:t>
            </a:r>
            <a:r>
              <a:rPr lang="ar-SA" dirty="0" smtClean="0">
                <a:latin typeface="+mn-lt"/>
                <a:cs typeface="+mn-cs"/>
              </a:rPr>
              <a:t> </a:t>
            </a:r>
            <a:r>
              <a:rPr lang="ar-LB" dirty="0" smtClean="0">
                <a:latin typeface="+mn-lt"/>
                <a:cs typeface="+mn-cs"/>
              </a:rPr>
              <a:t>د</a:t>
            </a:r>
            <a:r>
              <a:rPr lang="ar-SA" dirty="0" smtClean="0">
                <a:latin typeface="+mn-lt"/>
                <a:cs typeface="+mn-cs"/>
              </a:rPr>
              <a:t>ا</a:t>
            </a:r>
            <a:r>
              <a:rPr lang="ar-LB" dirty="0" smtClean="0">
                <a:latin typeface="+mn-lt"/>
                <a:cs typeface="+mn-cs"/>
              </a:rPr>
              <a:t>ر</a:t>
            </a:r>
            <a:r>
              <a:rPr lang="ar-SA" dirty="0" smtClean="0">
                <a:latin typeface="+mn-lt"/>
                <a:cs typeface="+mn-cs"/>
              </a:rPr>
              <a:t> </a:t>
            </a:r>
            <a:r>
              <a:rPr lang="ar-LB" dirty="0" err="1" smtClean="0">
                <a:latin typeface="+mn-lt"/>
                <a:cs typeface="+mn-cs"/>
              </a:rPr>
              <a:t>فالس</a:t>
            </a:r>
            <a:r>
              <a:rPr lang="ar-LB" dirty="0" smtClean="0">
                <a:latin typeface="+mn-lt"/>
                <a:cs typeface="+mn-cs"/>
              </a:rPr>
              <a:t> </a:t>
            </a:r>
            <a:r>
              <a:rPr lang="ar-LB" dirty="0" smtClean="0">
                <a:latin typeface="+mn-lt"/>
                <a:cs typeface="+mn-cs"/>
              </a:rPr>
              <a:t>فقط</a:t>
            </a:r>
            <a:r>
              <a:rPr lang="he-IL" dirty="0" smtClean="0">
                <a:latin typeface="+mn-lt"/>
                <a:cs typeface="+mn-cs"/>
              </a:rPr>
              <a:t>.</a:t>
            </a:r>
            <a:endParaRPr lang="he-IL" dirty="0">
              <a:latin typeface="+mn-lt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0825" y="692150"/>
            <a:ext cx="8183563" cy="1754188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 rtlCol="1">
            <a:spAutoFit/>
          </a:bodyPr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b="1" dirty="0" smtClean="0">
                <a:solidFill>
                  <a:srgbClr val="1D4C72"/>
                </a:solidFill>
              </a:rPr>
              <a:t>سؤال</a:t>
            </a:r>
            <a:r>
              <a:rPr lang="he-IL" b="1" dirty="0" smtClean="0">
                <a:solidFill>
                  <a:srgbClr val="1D4C72"/>
                </a:solidFill>
              </a:rPr>
              <a:t> 5: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rgbClr val="1D4C72"/>
                </a:solidFill>
              </a:rPr>
              <a:t>ا</a:t>
            </a:r>
            <a:r>
              <a:rPr lang="he-IL" dirty="0" smtClean="0">
                <a:solidFill>
                  <a:srgbClr val="1D4C72"/>
                </a:solidFill>
              </a:rPr>
              <a:t>. </a:t>
            </a:r>
            <a:r>
              <a:rPr lang="ar-LB" dirty="0" smtClean="0">
                <a:solidFill>
                  <a:srgbClr val="1D4C72"/>
                </a:solidFill>
              </a:rPr>
              <a:t>ا</a:t>
            </a:r>
            <a:r>
              <a:rPr lang="ar-SA" dirty="0" err="1" smtClean="0">
                <a:solidFill>
                  <a:srgbClr val="1D4C72"/>
                </a:solidFill>
              </a:rPr>
              <a:t>لإ</a:t>
            </a:r>
            <a:r>
              <a:rPr lang="ar-LB" dirty="0" err="1" smtClean="0">
                <a:solidFill>
                  <a:srgbClr val="1D4C72"/>
                </a:solidFill>
              </a:rPr>
              <a:t>يثانول</a:t>
            </a:r>
            <a:r>
              <a:rPr lang="he-IL" dirty="0" smtClean="0">
                <a:solidFill>
                  <a:srgbClr val="1D4C72"/>
                </a:solidFill>
              </a:rPr>
              <a:t> </a:t>
            </a:r>
            <a:r>
              <a:rPr lang="en-US" dirty="0" smtClean="0">
                <a:solidFill>
                  <a:srgbClr val="1D4C72"/>
                </a:solidFill>
              </a:rPr>
              <a:t>CH</a:t>
            </a:r>
            <a:r>
              <a:rPr lang="en-US" baseline="-25000" dirty="0" smtClean="0">
                <a:solidFill>
                  <a:srgbClr val="1D4C72"/>
                </a:solidFill>
              </a:rPr>
              <a:t>3</a:t>
            </a:r>
            <a:r>
              <a:rPr lang="en-US" dirty="0" smtClean="0">
                <a:solidFill>
                  <a:srgbClr val="1D4C72"/>
                </a:solidFill>
              </a:rPr>
              <a:t>CH</a:t>
            </a:r>
            <a:r>
              <a:rPr lang="en-US" baseline="-25000" dirty="0" smtClean="0">
                <a:solidFill>
                  <a:srgbClr val="1D4C72"/>
                </a:solidFill>
              </a:rPr>
              <a:t>2</a:t>
            </a:r>
            <a:r>
              <a:rPr lang="en-US" dirty="0" smtClean="0">
                <a:solidFill>
                  <a:srgbClr val="1D4C72"/>
                </a:solidFill>
              </a:rPr>
              <a:t>OH</a:t>
            </a:r>
            <a:r>
              <a:rPr lang="he-IL" dirty="0" smtClean="0">
                <a:solidFill>
                  <a:srgbClr val="1D4C72"/>
                </a:solidFill>
              </a:rPr>
              <a:t> </a:t>
            </a:r>
            <a:r>
              <a:rPr lang="ar-LB" dirty="0" smtClean="0">
                <a:solidFill>
                  <a:srgbClr val="1D4C72"/>
                </a:solidFill>
              </a:rPr>
              <a:t>يذوب </a:t>
            </a:r>
            <a:r>
              <a:rPr lang="ar-SA" dirty="0" smtClean="0">
                <a:solidFill>
                  <a:srgbClr val="1D4C72"/>
                </a:solidFill>
              </a:rPr>
              <a:t> في </a:t>
            </a:r>
            <a:r>
              <a:rPr lang="ar-LB" dirty="0" err="1" smtClean="0">
                <a:solidFill>
                  <a:srgbClr val="1D4C72"/>
                </a:solidFill>
              </a:rPr>
              <a:t>الهكسان</a:t>
            </a:r>
            <a:r>
              <a:rPr lang="he-IL" dirty="0" smtClean="0">
                <a:solidFill>
                  <a:srgbClr val="1D4C72"/>
                </a:solidFill>
              </a:rPr>
              <a:t>. </a:t>
            </a:r>
            <a:r>
              <a:rPr lang="ar-LB" dirty="0" smtClean="0">
                <a:solidFill>
                  <a:srgbClr val="1D4C72"/>
                </a:solidFill>
              </a:rPr>
              <a:t>فسروا لماذا</a:t>
            </a:r>
            <a:r>
              <a:rPr lang="he-IL" dirty="0" smtClean="0">
                <a:solidFill>
                  <a:srgbClr val="1D4C72"/>
                </a:solidFill>
              </a:rPr>
              <a:t>.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 smtClean="0">
              <a:solidFill>
                <a:srgbClr val="1D4C72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 smtClean="0">
              <a:solidFill>
                <a:srgbClr val="1D4C72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 smtClean="0">
              <a:solidFill>
                <a:srgbClr val="1D4C72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rgbClr val="1D4C72"/>
                </a:solidFill>
              </a:rPr>
              <a:t>ب</a:t>
            </a:r>
            <a:r>
              <a:rPr lang="he-IL" dirty="0" smtClean="0">
                <a:solidFill>
                  <a:srgbClr val="1D4C72"/>
                </a:solidFill>
              </a:rPr>
              <a:t>. </a:t>
            </a:r>
            <a:r>
              <a:rPr lang="ar-LB" dirty="0" smtClean="0">
                <a:solidFill>
                  <a:srgbClr val="1D4C72"/>
                </a:solidFill>
              </a:rPr>
              <a:t>صيغوا العملية التي حدثت</a:t>
            </a:r>
            <a:r>
              <a:rPr lang="he-IL" dirty="0" smtClean="0">
                <a:solidFill>
                  <a:srgbClr val="1D4C72"/>
                </a:solidFill>
              </a:rPr>
              <a:t>.</a:t>
            </a:r>
            <a:endParaRPr lang="he-IL" dirty="0">
              <a:solidFill>
                <a:srgbClr val="1D4C7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188" y="1412875"/>
            <a:ext cx="7785100" cy="923925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 algn="r" rtl="1">
              <a:defRPr/>
            </a:pPr>
            <a:r>
              <a:rPr lang="ar-L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رمز</a:t>
            </a:r>
            <a:r>
              <a:rPr lang="he-IL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ar-LB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معطى في السؤال </a:t>
            </a:r>
            <a:r>
              <a:rPr lang="ar-LB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أن </a:t>
            </a:r>
            <a:r>
              <a:rPr lang="ar-LB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المادة تذوب</a:t>
            </a:r>
            <a:r>
              <a:rPr lang="he-IL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عليكم قبول هذه كحقيقة صحيحة وفقط تفسير لماذا تذوب المادة</a:t>
            </a:r>
            <a:r>
              <a:rPr lang="he-IL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في البداية حددوا ما </a:t>
            </a:r>
            <a:r>
              <a:rPr lang="ar-LB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ه</a:t>
            </a:r>
            <a:r>
              <a:rPr lang="ar-SA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ي</a:t>
            </a:r>
            <a:r>
              <a:rPr lang="ar-LB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أنواع الأربطة </a:t>
            </a:r>
            <a:r>
              <a:rPr lang="ar-LB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بين</a:t>
            </a:r>
            <a:r>
              <a:rPr lang="ar-SA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ال</a:t>
            </a:r>
            <a:r>
              <a:rPr lang="ar-LB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جزيئية</a:t>
            </a:r>
            <a:r>
              <a:rPr lang="he-IL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التي تفككت والتي تكونت</a:t>
            </a:r>
            <a:r>
              <a:rPr lang="he-IL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r" rtl="1">
              <a:defRPr/>
            </a:pPr>
            <a:endParaRPr lang="he-IL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513" name="מלבן 10"/>
          <p:cNvSpPr>
            <a:spLocks noChangeArrowheads="1"/>
          </p:cNvSpPr>
          <p:nvPr/>
        </p:nvSpPr>
        <p:spPr bwMode="auto">
          <a:xfrm>
            <a:off x="6099175" y="4149725"/>
            <a:ext cx="633413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100">
                <a:solidFill>
                  <a:srgbClr val="000000"/>
                </a:solidFill>
                <a:sym typeface="Wingdings" pitchFamily="2" charset="2"/>
              </a:rPr>
              <a:t>C</a:t>
            </a:r>
            <a:r>
              <a:rPr lang="en-US" sz="1100" baseline="-25000">
                <a:solidFill>
                  <a:srgbClr val="000000"/>
                </a:solidFill>
                <a:sym typeface="Wingdings" pitchFamily="2" charset="2"/>
              </a:rPr>
              <a:t>6</a:t>
            </a:r>
            <a:r>
              <a:rPr lang="en-US" sz="1100">
                <a:solidFill>
                  <a:srgbClr val="000000"/>
                </a:solidFill>
                <a:sym typeface="Wingdings" pitchFamily="2" charset="2"/>
              </a:rPr>
              <a:t>H</a:t>
            </a:r>
            <a:r>
              <a:rPr lang="en-US" sz="1100" baseline="-25000">
                <a:solidFill>
                  <a:srgbClr val="000000"/>
                </a:solidFill>
                <a:sym typeface="Wingdings" pitchFamily="2" charset="2"/>
              </a:rPr>
              <a:t>14(l)</a:t>
            </a:r>
            <a:endParaRPr lang="he-IL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כותרת 9"/>
          <p:cNvSpPr>
            <a:spLocks noGrp="1"/>
          </p:cNvSpPr>
          <p:nvPr>
            <p:ph type="title"/>
          </p:nvPr>
        </p:nvSpPr>
        <p:spPr bwMode="auto">
          <a:xfrm>
            <a:off x="323850" y="115888"/>
            <a:ext cx="8229600" cy="3603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ar-LB" sz="2000" b="1" dirty="0" smtClean="0">
                <a:solidFill>
                  <a:srgbClr val="FF6600"/>
                </a:solidFill>
              </a:rPr>
              <a:t>سؤال</a:t>
            </a:r>
            <a:r>
              <a:rPr lang="he-IL" sz="2000" b="1" dirty="0" smtClean="0">
                <a:solidFill>
                  <a:srgbClr val="FF6600"/>
                </a:solidFill>
              </a:rPr>
              <a:t> </a:t>
            </a:r>
            <a:r>
              <a:rPr lang="he-IL" sz="2000" b="1" dirty="0" smtClean="0">
                <a:solidFill>
                  <a:srgbClr val="FF6600"/>
                </a:solidFill>
              </a:rPr>
              <a:t>6</a:t>
            </a:r>
            <a:r>
              <a:rPr lang="ar-SA" sz="2000" b="1" dirty="0" smtClean="0">
                <a:solidFill>
                  <a:srgbClr val="FF6600"/>
                </a:solidFill>
              </a:rPr>
              <a:t>،</a:t>
            </a:r>
            <a:r>
              <a:rPr lang="he-IL" sz="2000" b="1" dirty="0" smtClean="0">
                <a:solidFill>
                  <a:srgbClr val="FF6600"/>
                </a:solidFill>
              </a:rPr>
              <a:t> </a:t>
            </a:r>
            <a:r>
              <a:rPr lang="ar-LB" sz="2000" b="1" dirty="0" smtClean="0">
                <a:solidFill>
                  <a:srgbClr val="FF6600"/>
                </a:solidFill>
              </a:rPr>
              <a:t>ذائبية مواد جزيئية</a:t>
            </a:r>
            <a:r>
              <a:rPr lang="he-IL" sz="2000" b="1" dirty="0" smtClean="0">
                <a:solidFill>
                  <a:srgbClr val="FF6600"/>
                </a:solidFill>
              </a:rPr>
              <a:t/>
            </a:r>
            <a:br>
              <a:rPr lang="he-IL" sz="2000" b="1" dirty="0" smtClean="0">
                <a:solidFill>
                  <a:srgbClr val="FF6600"/>
                </a:solidFill>
              </a:rPr>
            </a:br>
            <a:endParaRPr lang="he-IL" sz="2000" dirty="0" smtClean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6D8964-B57F-41C4-92E5-EC779328425B}" type="slidenum">
              <a:rPr lang="ar-SA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4213" y="692150"/>
            <a:ext cx="7772400" cy="1584325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/>
          <a:lstStyle/>
          <a:p>
            <a:pPr>
              <a:buFont typeface="Arial" pitchFamily="34" charset="0"/>
              <a:buBlip>
                <a:blip r:embed="rId2"/>
              </a:buBlip>
              <a:defRPr/>
            </a:pPr>
            <a:r>
              <a:rPr lang="ar-LB" sz="1800" dirty="0" smtClean="0"/>
              <a:t>جزيئات مواد مثل حوامض كربوكسيلية</a:t>
            </a:r>
            <a:r>
              <a:rPr lang="he-IL" sz="1800" dirty="0" smtClean="0"/>
              <a:t> (</a:t>
            </a:r>
            <a:r>
              <a:rPr lang="en-US" sz="1800" dirty="0" smtClean="0"/>
              <a:t>R-COOH</a:t>
            </a:r>
            <a:r>
              <a:rPr lang="he-IL" sz="1800" dirty="0" smtClean="0"/>
              <a:t> </a:t>
            </a:r>
            <a:r>
              <a:rPr lang="he-IL" sz="1800" dirty="0" smtClean="0"/>
              <a:t>)</a:t>
            </a:r>
            <a:r>
              <a:rPr lang="ar-SA" sz="1800" dirty="0" smtClean="0"/>
              <a:t>،</a:t>
            </a:r>
            <a:r>
              <a:rPr lang="he-IL" sz="1800" dirty="0" smtClean="0"/>
              <a:t> </a:t>
            </a:r>
            <a:r>
              <a:rPr lang="ar-LB" sz="1800" dirty="0" smtClean="0"/>
              <a:t>كحول</a:t>
            </a:r>
            <a:r>
              <a:rPr lang="he-IL" sz="1800" dirty="0" smtClean="0"/>
              <a:t> (</a:t>
            </a:r>
            <a:r>
              <a:rPr lang="en-US" sz="1800" dirty="0" smtClean="0"/>
              <a:t>R-OH</a:t>
            </a:r>
            <a:r>
              <a:rPr lang="he-IL" sz="1800" dirty="0" smtClean="0"/>
              <a:t>) </a:t>
            </a:r>
            <a:r>
              <a:rPr lang="ar-LB" sz="1800" dirty="0" smtClean="0"/>
              <a:t>وامينات</a:t>
            </a:r>
            <a:r>
              <a:rPr lang="he-IL" sz="1800" dirty="0" smtClean="0"/>
              <a:t> </a:t>
            </a:r>
            <a:r>
              <a:rPr lang="en-US" sz="1800" dirty="0" smtClean="0"/>
              <a:t>(R-NH</a:t>
            </a:r>
            <a:r>
              <a:rPr lang="en-US" sz="1800" baseline="-25000" dirty="0" smtClean="0"/>
              <a:t>2</a:t>
            </a:r>
            <a:r>
              <a:rPr lang="en-US" sz="1800" dirty="0" smtClean="0"/>
              <a:t>)</a:t>
            </a:r>
            <a:r>
              <a:rPr lang="ar-SA" sz="1800" dirty="0" smtClean="0"/>
              <a:t>،</a:t>
            </a:r>
            <a:r>
              <a:rPr lang="he-IL" sz="1800" dirty="0" smtClean="0"/>
              <a:t> </a:t>
            </a:r>
            <a:r>
              <a:rPr lang="ar-LB" sz="1800" dirty="0" smtClean="0"/>
              <a:t>له</a:t>
            </a:r>
            <a:r>
              <a:rPr lang="ar-SA" sz="1800" dirty="0" smtClean="0"/>
              <a:t>ا </a:t>
            </a:r>
            <a:r>
              <a:rPr lang="ar-LB" sz="1800" dirty="0" smtClean="0"/>
              <a:t>سلاسل كربونية</a:t>
            </a:r>
            <a:r>
              <a:rPr lang="ar-SA" sz="1800" dirty="0" smtClean="0"/>
              <a:t>،</a:t>
            </a:r>
            <a:r>
              <a:rPr lang="he-IL" sz="1800" dirty="0" smtClean="0"/>
              <a:t> </a:t>
            </a:r>
            <a:r>
              <a:rPr lang="ar-LB" sz="1800" dirty="0" smtClean="0"/>
              <a:t>تحوي</a:t>
            </a:r>
            <a:r>
              <a:rPr lang="he-IL" sz="1800" dirty="0" smtClean="0"/>
              <a:t> </a:t>
            </a:r>
            <a:r>
              <a:rPr lang="ar-LB" sz="1800" dirty="0" smtClean="0"/>
              <a:t>طرفا</a:t>
            </a:r>
            <a:r>
              <a:rPr lang="he-IL" sz="1800" dirty="0" smtClean="0"/>
              <a:t> </a:t>
            </a:r>
            <a:r>
              <a:rPr lang="ar-LB" sz="1800" dirty="0" smtClean="0"/>
              <a:t>قطبيا يستطيع تكوين اربطة هيدروجينية وسلسلة</a:t>
            </a:r>
            <a:r>
              <a:rPr lang="he-IL" sz="1800" dirty="0" smtClean="0"/>
              <a:t> </a:t>
            </a:r>
            <a:r>
              <a:rPr lang="ar-LB" sz="1800" dirty="0" smtClean="0"/>
              <a:t>غير</a:t>
            </a:r>
            <a:r>
              <a:rPr lang="ar-SA" sz="1800" dirty="0" err="1" smtClean="0"/>
              <a:t>ال</a:t>
            </a:r>
            <a:r>
              <a:rPr lang="ar-LB" sz="1800" dirty="0" smtClean="0"/>
              <a:t>قطبية</a:t>
            </a:r>
            <a:r>
              <a:rPr lang="he-IL" sz="1800" dirty="0" smtClean="0"/>
              <a:t> </a:t>
            </a:r>
            <a:r>
              <a:rPr lang="ar-LB" sz="1800" dirty="0" smtClean="0"/>
              <a:t>التي تكون </a:t>
            </a:r>
            <a:r>
              <a:rPr lang="ar-LB" sz="1800" dirty="0" err="1" smtClean="0"/>
              <a:t>اربطة</a:t>
            </a:r>
            <a:r>
              <a:rPr lang="ar-LB" sz="1800" dirty="0" smtClean="0"/>
              <a:t> </a:t>
            </a:r>
            <a:r>
              <a:rPr lang="ar-LB" sz="1800" dirty="0" smtClean="0"/>
              <a:t>فان</a:t>
            </a:r>
            <a:r>
              <a:rPr lang="he-IL" sz="1800" dirty="0" smtClean="0"/>
              <a:t> </a:t>
            </a:r>
            <a:r>
              <a:rPr lang="ar-LB" sz="1800" dirty="0" smtClean="0"/>
              <a:t>د</a:t>
            </a:r>
            <a:r>
              <a:rPr lang="ar-SA" sz="1800" dirty="0" smtClean="0"/>
              <a:t>ا</a:t>
            </a:r>
            <a:r>
              <a:rPr lang="ar-LB" sz="1800" dirty="0" smtClean="0"/>
              <a:t>ر</a:t>
            </a:r>
            <a:r>
              <a:rPr lang="ar-SA" sz="1800" dirty="0" smtClean="0"/>
              <a:t> </a:t>
            </a:r>
            <a:r>
              <a:rPr lang="ar-LB" sz="1800" dirty="0" err="1" smtClean="0"/>
              <a:t>فالس</a:t>
            </a:r>
            <a:r>
              <a:rPr lang="he-IL" sz="1800" dirty="0" smtClean="0"/>
              <a:t>.</a:t>
            </a:r>
          </a:p>
          <a:p>
            <a:pPr>
              <a:buFont typeface="Arial" pitchFamily="34" charset="0"/>
              <a:buBlip>
                <a:blip r:embed="rId2"/>
              </a:buBlip>
              <a:defRPr/>
            </a:pPr>
            <a:r>
              <a:rPr lang="ar-LB" sz="1800" dirty="0" smtClean="0"/>
              <a:t>كلما كانت السلسلة الكربونية </a:t>
            </a:r>
            <a:r>
              <a:rPr lang="ar-LB" sz="1800" dirty="0" err="1" smtClean="0"/>
              <a:t>اطول</a:t>
            </a:r>
            <a:r>
              <a:rPr lang="ar-SA" sz="1800" dirty="0" smtClean="0"/>
              <a:t>، كلما قلت</a:t>
            </a:r>
            <a:r>
              <a:rPr lang="he-IL" sz="1800" dirty="0" smtClean="0"/>
              <a:t> </a:t>
            </a:r>
            <a:r>
              <a:rPr lang="ar-LB" sz="1800" dirty="0" smtClean="0"/>
              <a:t>ذائبية المادة </a:t>
            </a:r>
            <a:r>
              <a:rPr lang="ar-SA" sz="1800" dirty="0" smtClean="0"/>
              <a:t>في </a:t>
            </a:r>
            <a:r>
              <a:rPr lang="ar-LB" sz="1800" dirty="0" smtClean="0"/>
              <a:t>الماء </a:t>
            </a:r>
            <a:r>
              <a:rPr lang="ar-LB" sz="1800" dirty="0" err="1" smtClean="0"/>
              <a:t>و</a:t>
            </a:r>
            <a:r>
              <a:rPr lang="ar-SA" sz="1800" dirty="0" smtClean="0"/>
              <a:t>ازدادت </a:t>
            </a:r>
            <a:r>
              <a:rPr lang="ar-LB" sz="1800" dirty="0" err="1" smtClean="0"/>
              <a:t>ذائبيتها</a:t>
            </a:r>
            <a:r>
              <a:rPr lang="ar-LB" sz="1800" dirty="0" smtClean="0"/>
              <a:t> </a:t>
            </a:r>
            <a:r>
              <a:rPr lang="ar-LB" sz="1800" dirty="0" smtClean="0"/>
              <a:t>في </a:t>
            </a:r>
            <a:r>
              <a:rPr lang="ar-SA" sz="1800" dirty="0" err="1" smtClean="0"/>
              <a:t>ال</a:t>
            </a:r>
            <a:r>
              <a:rPr lang="ar-LB" sz="1800" dirty="0" smtClean="0"/>
              <a:t>مادة غير</a:t>
            </a:r>
            <a:r>
              <a:rPr lang="ar-SA" sz="1800" dirty="0" err="1" smtClean="0"/>
              <a:t>ال</a:t>
            </a:r>
            <a:r>
              <a:rPr lang="ar-LB" sz="1800" dirty="0" smtClean="0"/>
              <a:t>قطبية </a:t>
            </a:r>
            <a:r>
              <a:rPr lang="ar-LB" sz="1800" dirty="0" smtClean="0"/>
              <a:t>ذات </a:t>
            </a:r>
            <a:r>
              <a:rPr lang="ar-LB" sz="1800" dirty="0" smtClean="0"/>
              <a:t>أربطة فان</a:t>
            </a:r>
            <a:r>
              <a:rPr lang="ar-SA" sz="1800" dirty="0" smtClean="0"/>
              <a:t> </a:t>
            </a:r>
            <a:r>
              <a:rPr lang="ar-LB" sz="1800" dirty="0" smtClean="0"/>
              <a:t>د</a:t>
            </a:r>
            <a:r>
              <a:rPr lang="ar-SA" sz="1800" dirty="0" smtClean="0"/>
              <a:t>ا</a:t>
            </a:r>
            <a:r>
              <a:rPr lang="ar-LB" sz="1800" dirty="0" smtClean="0"/>
              <a:t>ر</a:t>
            </a:r>
            <a:r>
              <a:rPr lang="ar-SA" sz="1800" dirty="0" smtClean="0"/>
              <a:t> </a:t>
            </a:r>
            <a:r>
              <a:rPr lang="ar-LB" sz="1800" dirty="0" err="1" smtClean="0"/>
              <a:t>فالس</a:t>
            </a:r>
            <a:r>
              <a:rPr lang="he-IL" sz="1800" dirty="0" smtClean="0"/>
              <a:t>.  </a:t>
            </a:r>
            <a:endParaRPr lang="he-IL" sz="18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231775" y="500063"/>
            <a:ext cx="8215313" cy="46037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9" name="TextBox 8"/>
          <p:cNvSpPr txBox="1"/>
          <p:nvPr/>
        </p:nvSpPr>
        <p:spPr>
          <a:xfrm>
            <a:off x="250825" y="2349500"/>
            <a:ext cx="8183563" cy="1200150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 rtlCol="1">
            <a:spAutoFit/>
          </a:bodyPr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b="1" dirty="0" smtClean="0">
                <a:solidFill>
                  <a:srgbClr val="1D4C72"/>
                </a:solidFill>
                <a:latin typeface="+mn-lt"/>
                <a:cs typeface="+mn-cs"/>
              </a:rPr>
              <a:t>سؤال </a:t>
            </a:r>
            <a:r>
              <a:rPr lang="he-IL" b="1" dirty="0" smtClean="0">
                <a:solidFill>
                  <a:srgbClr val="1D4C72"/>
                </a:solidFill>
                <a:latin typeface="+mn-lt"/>
                <a:cs typeface="+mn-cs"/>
              </a:rPr>
              <a:t>6</a:t>
            </a:r>
            <a:r>
              <a:rPr lang="he-IL" b="1" dirty="0">
                <a:solidFill>
                  <a:srgbClr val="1D4C72"/>
                </a:solidFill>
                <a:latin typeface="+mn-lt"/>
                <a:cs typeface="+mn-cs"/>
              </a:rPr>
              <a:t>: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معط</a:t>
            </a:r>
            <a:r>
              <a:rPr lang="ar-SA" dirty="0" smtClean="0">
                <a:solidFill>
                  <a:srgbClr val="1D4C72"/>
                </a:solidFill>
                <a:latin typeface="+mn-lt"/>
                <a:cs typeface="+mn-cs"/>
              </a:rPr>
              <a:t>ى</a:t>
            </a: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 الم</a:t>
            </a:r>
            <a:r>
              <a:rPr lang="ar-SA" dirty="0" err="1" smtClean="0">
                <a:solidFill>
                  <a:srgbClr val="1D4C72"/>
                </a:solidFill>
                <a:latin typeface="+mn-lt"/>
                <a:cs typeface="+mn-cs"/>
              </a:rPr>
              <a:t>ادتان</a:t>
            </a: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 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:</a:t>
            </a: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ميثانول </a:t>
            </a:r>
            <a:r>
              <a:rPr lang="en-US" dirty="0" smtClean="0">
                <a:solidFill>
                  <a:srgbClr val="1D4C72"/>
                </a:solidFill>
                <a:latin typeface="+mn-lt"/>
                <a:cs typeface="+mn-cs"/>
              </a:rPr>
              <a:t>CH</a:t>
            </a:r>
            <a:r>
              <a:rPr lang="en-US" baseline="-25000" dirty="0" smtClean="0">
                <a:solidFill>
                  <a:srgbClr val="1D4C72"/>
                </a:solidFill>
                <a:latin typeface="+mn-lt"/>
                <a:cs typeface="+mn-cs"/>
              </a:rPr>
              <a:t>3</a:t>
            </a:r>
            <a:r>
              <a:rPr lang="en-US" dirty="0" smtClean="0">
                <a:solidFill>
                  <a:srgbClr val="1D4C72"/>
                </a:solidFill>
                <a:latin typeface="+mn-lt"/>
                <a:cs typeface="+mn-cs"/>
              </a:rPr>
              <a:t>OH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    </a:t>
            </a: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و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-  1-</a:t>
            </a: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هيكسانول 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 </a:t>
            </a:r>
            <a:r>
              <a:rPr lang="en-US" dirty="0">
                <a:solidFill>
                  <a:srgbClr val="1D4C72"/>
                </a:solidFill>
                <a:latin typeface="+mn-lt"/>
                <a:cs typeface="+mn-cs"/>
              </a:rPr>
              <a:t>CH</a:t>
            </a:r>
            <a:r>
              <a:rPr lang="en-US" baseline="-25000" dirty="0">
                <a:solidFill>
                  <a:srgbClr val="1D4C72"/>
                </a:solidFill>
                <a:latin typeface="+mn-lt"/>
                <a:cs typeface="+mn-cs"/>
              </a:rPr>
              <a:t>3</a:t>
            </a:r>
            <a:r>
              <a:rPr lang="en-US" dirty="0">
                <a:solidFill>
                  <a:srgbClr val="1D4C72"/>
                </a:solidFill>
                <a:latin typeface="+mn-lt"/>
                <a:cs typeface="+mn-cs"/>
              </a:rPr>
              <a:t>(-CH</a:t>
            </a:r>
            <a:r>
              <a:rPr lang="en-US" baseline="-25000" dirty="0">
                <a:solidFill>
                  <a:srgbClr val="1D4C72"/>
                </a:solidFill>
                <a:latin typeface="+mn-lt"/>
                <a:cs typeface="+mn-cs"/>
              </a:rPr>
              <a:t>2</a:t>
            </a:r>
            <a:r>
              <a:rPr lang="en-US" dirty="0">
                <a:solidFill>
                  <a:srgbClr val="1D4C72"/>
                </a:solidFill>
                <a:latin typeface="+mn-lt"/>
                <a:cs typeface="+mn-cs"/>
              </a:rPr>
              <a:t>-)</a:t>
            </a:r>
            <a:r>
              <a:rPr lang="en-US" baseline="-25000" dirty="0">
                <a:solidFill>
                  <a:srgbClr val="1D4C72"/>
                </a:solidFill>
                <a:latin typeface="+mn-lt"/>
                <a:cs typeface="+mn-cs"/>
              </a:rPr>
              <a:t>5</a:t>
            </a:r>
            <a:r>
              <a:rPr lang="en-US" dirty="0">
                <a:solidFill>
                  <a:srgbClr val="1D4C72"/>
                </a:solidFill>
                <a:latin typeface="+mn-lt"/>
                <a:cs typeface="+mn-cs"/>
              </a:rPr>
              <a:t>OH</a:t>
            </a:r>
            <a:r>
              <a:rPr lang="he-IL" dirty="0">
                <a:solidFill>
                  <a:srgbClr val="1D4C72"/>
                </a:solidFill>
                <a:latin typeface="+mn-lt"/>
                <a:cs typeface="+mn-cs"/>
              </a:rPr>
              <a:t>.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ا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. </a:t>
            </a:r>
            <a:r>
              <a:rPr lang="ar-SA" dirty="0" smtClean="0">
                <a:solidFill>
                  <a:srgbClr val="1D4C72"/>
                </a:solidFill>
                <a:latin typeface="+mn-lt"/>
                <a:cs typeface="+mn-cs"/>
              </a:rPr>
              <a:t>أيهما </a:t>
            </a: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يذوب أفضل </a:t>
            </a:r>
            <a:r>
              <a:rPr lang="ar-SA" dirty="0" smtClean="0">
                <a:solidFill>
                  <a:srgbClr val="1D4C72"/>
                </a:solidFill>
                <a:latin typeface="+mn-lt"/>
                <a:cs typeface="+mn-cs"/>
              </a:rPr>
              <a:t>في </a:t>
            </a: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الماء</a:t>
            </a:r>
            <a:r>
              <a:rPr lang="ar-SA" dirty="0" smtClean="0">
                <a:solidFill>
                  <a:srgbClr val="1D4C72"/>
                </a:solidFill>
                <a:latin typeface="+mn-lt"/>
                <a:cs typeface="+mn-cs"/>
              </a:rPr>
              <a:t>؟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فسروا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.</a:t>
            </a:r>
            <a:endParaRPr lang="he-IL" dirty="0">
              <a:solidFill>
                <a:srgbClr val="1D4C72"/>
              </a:solidFill>
              <a:latin typeface="+mn-lt"/>
              <a:cs typeface="+mn-cs"/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ب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. </a:t>
            </a:r>
            <a:r>
              <a:rPr lang="ar-SA" dirty="0" smtClean="0">
                <a:solidFill>
                  <a:srgbClr val="1D4C72"/>
                </a:solidFill>
              </a:rPr>
              <a:t>أيهما </a:t>
            </a:r>
            <a:r>
              <a:rPr lang="ar-LB" dirty="0" smtClean="0">
                <a:solidFill>
                  <a:srgbClr val="1D4C72"/>
                </a:solidFill>
              </a:rPr>
              <a:t>يذوب أفضل </a:t>
            </a:r>
            <a:r>
              <a:rPr lang="ar-SA" dirty="0" smtClean="0">
                <a:solidFill>
                  <a:srgbClr val="1D4C72"/>
                </a:solidFill>
              </a:rPr>
              <a:t>في </a:t>
            </a:r>
            <a:r>
              <a:rPr lang="ar-LB" dirty="0" err="1" smtClean="0">
                <a:solidFill>
                  <a:srgbClr val="1D4C72"/>
                </a:solidFill>
              </a:rPr>
              <a:t>ال</a:t>
            </a:r>
            <a:r>
              <a:rPr lang="ar-SA" dirty="0" smtClean="0">
                <a:solidFill>
                  <a:srgbClr val="1D4C72"/>
                </a:solidFill>
              </a:rPr>
              <a:t>ـ</a:t>
            </a:r>
            <a:r>
              <a:rPr lang="ar-LB" dirty="0" smtClean="0">
                <a:solidFill>
                  <a:srgbClr val="1D4C72"/>
                </a:solidFill>
              </a:rPr>
              <a:t> 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- </a:t>
            </a:r>
            <a:r>
              <a:rPr lang="en-US" dirty="0" smtClean="0">
                <a:solidFill>
                  <a:srgbClr val="1D4C72"/>
                </a:solidFill>
                <a:latin typeface="+mn-lt"/>
                <a:cs typeface="+mn-cs"/>
              </a:rPr>
              <a:t>CCl</a:t>
            </a:r>
            <a:r>
              <a:rPr lang="en-US" baseline="-25000" dirty="0" smtClean="0">
                <a:solidFill>
                  <a:srgbClr val="1D4C72"/>
                </a:solidFill>
                <a:latin typeface="+mn-lt"/>
                <a:cs typeface="+mn-cs"/>
              </a:rPr>
              <a:t>4</a:t>
            </a:r>
            <a:r>
              <a:rPr lang="ar-SA" dirty="0" smtClean="0">
                <a:solidFill>
                  <a:srgbClr val="1D4C72"/>
                </a:solidFill>
                <a:latin typeface="+mn-lt"/>
                <a:cs typeface="+mn-cs"/>
              </a:rPr>
              <a:t>؟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فسروا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.</a:t>
            </a:r>
            <a:endParaRPr lang="he-IL" dirty="0">
              <a:solidFill>
                <a:srgbClr val="1D4C72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1775" y="525463"/>
            <a:ext cx="8215313" cy="46037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13" name="Rectangle 12"/>
          <p:cNvSpPr/>
          <p:nvPr/>
        </p:nvSpPr>
        <p:spPr>
          <a:xfrm>
            <a:off x="357188" y="2216150"/>
            <a:ext cx="8196262" cy="2652713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2">
                  <a:lumMod val="95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/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b="1" dirty="0" smtClean="0">
                <a:solidFill>
                  <a:schemeClr val="tx1"/>
                </a:solidFill>
              </a:rPr>
              <a:t>الجواب</a:t>
            </a:r>
            <a:r>
              <a:rPr lang="he-IL" b="1" dirty="0" smtClean="0">
                <a:solidFill>
                  <a:schemeClr val="tx1"/>
                </a:solidFill>
              </a:rPr>
              <a:t>:</a:t>
            </a:r>
            <a:endParaRPr lang="he-IL" b="1" dirty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chemeClr val="tx1"/>
                </a:solidFill>
              </a:rPr>
              <a:t>ا</a:t>
            </a:r>
            <a:r>
              <a:rPr lang="he-IL" dirty="0" smtClean="0">
                <a:solidFill>
                  <a:schemeClr val="tx1"/>
                </a:solidFill>
              </a:rPr>
              <a:t>. </a:t>
            </a:r>
            <a:r>
              <a:rPr lang="ar-SA" dirty="0" err="1" smtClean="0">
                <a:solidFill>
                  <a:schemeClr val="tx1"/>
                </a:solidFill>
              </a:rPr>
              <a:t>ال</a:t>
            </a:r>
            <a:r>
              <a:rPr lang="ar-LB" dirty="0" err="1" smtClean="0">
                <a:solidFill>
                  <a:schemeClr val="tx1"/>
                </a:solidFill>
              </a:rPr>
              <a:t>ميثانول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CH</a:t>
            </a:r>
            <a:r>
              <a:rPr lang="en-US" baseline="-25000" dirty="0">
                <a:solidFill>
                  <a:schemeClr val="tx1"/>
                </a:solidFill>
              </a:rPr>
              <a:t>3</a:t>
            </a:r>
            <a:r>
              <a:rPr lang="en-US" dirty="0">
                <a:solidFill>
                  <a:schemeClr val="tx1"/>
                </a:solidFill>
              </a:rPr>
              <a:t>OH</a:t>
            </a:r>
            <a:r>
              <a:rPr lang="he-IL" dirty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يذوب بشكل </a:t>
            </a:r>
            <a:r>
              <a:rPr lang="ar-LB" dirty="0" smtClean="0">
                <a:solidFill>
                  <a:schemeClr val="tx1"/>
                </a:solidFill>
              </a:rPr>
              <a:t>أفضل </a:t>
            </a:r>
            <a:r>
              <a:rPr lang="ar-SA" dirty="0" smtClean="0">
                <a:solidFill>
                  <a:schemeClr val="tx1"/>
                </a:solidFill>
              </a:rPr>
              <a:t>في </a:t>
            </a:r>
            <a:r>
              <a:rPr lang="ar-LB" dirty="0" smtClean="0">
                <a:solidFill>
                  <a:schemeClr val="tx1"/>
                </a:solidFill>
              </a:rPr>
              <a:t>الماء</a:t>
            </a:r>
            <a:r>
              <a:rPr lang="he-IL" dirty="0" smtClean="0">
                <a:solidFill>
                  <a:schemeClr val="tx1"/>
                </a:solidFill>
              </a:rPr>
              <a:t>. </a:t>
            </a:r>
            <a:r>
              <a:rPr lang="ar-LB" dirty="0" smtClean="0">
                <a:solidFill>
                  <a:schemeClr val="tx1"/>
                </a:solidFill>
              </a:rPr>
              <a:t>للميثانول اربطة هيدروجينية مثل </a:t>
            </a:r>
            <a:r>
              <a:rPr lang="ar-LB" dirty="0" smtClean="0">
                <a:solidFill>
                  <a:schemeClr val="tx1"/>
                </a:solidFill>
              </a:rPr>
              <a:t>الماء</a:t>
            </a:r>
            <a:r>
              <a:rPr lang="ar-SA" dirty="0" smtClean="0">
                <a:solidFill>
                  <a:schemeClr val="tx1"/>
                </a:solidFill>
              </a:rPr>
              <a:t>،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ولهذا يستطيع الاندماج جيدا </a:t>
            </a:r>
            <a:r>
              <a:rPr lang="ar-LB" dirty="0" err="1" smtClean="0">
                <a:solidFill>
                  <a:schemeClr val="tx1"/>
                </a:solidFill>
              </a:rPr>
              <a:t>بالاربطة</a:t>
            </a:r>
            <a:r>
              <a:rPr lang="ar-LB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الهيدروجين</a:t>
            </a:r>
            <a:r>
              <a:rPr lang="ar-SA" dirty="0" err="1" smtClean="0">
                <a:solidFill>
                  <a:schemeClr val="tx1"/>
                </a:solidFill>
              </a:rPr>
              <a:t>ية</a:t>
            </a:r>
            <a:r>
              <a:rPr lang="ar-LB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الموجودة بالماء وتكوين اربطة هيدروجينية جديدة</a:t>
            </a:r>
            <a:r>
              <a:rPr lang="he-IL" dirty="0" smtClean="0">
                <a:solidFill>
                  <a:schemeClr val="tx1"/>
                </a:solidFill>
              </a:rPr>
              <a:t>. </a:t>
            </a:r>
            <a:r>
              <a:rPr lang="ar-LB" dirty="0" smtClean="0">
                <a:solidFill>
                  <a:schemeClr val="tx1"/>
                </a:solidFill>
              </a:rPr>
              <a:t>السلسلة الكربونية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غير</a:t>
            </a:r>
            <a:r>
              <a:rPr lang="ar-SA" dirty="0" err="1" smtClean="0">
                <a:solidFill>
                  <a:schemeClr val="tx1"/>
                </a:solidFill>
              </a:rPr>
              <a:t>ال</a:t>
            </a:r>
            <a:r>
              <a:rPr lang="ar-LB" dirty="0" smtClean="0">
                <a:solidFill>
                  <a:schemeClr val="tx1"/>
                </a:solidFill>
              </a:rPr>
              <a:t>قطبية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لديه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قصيرة</a:t>
            </a:r>
            <a:r>
              <a:rPr lang="he-IL" dirty="0" smtClean="0">
                <a:solidFill>
                  <a:schemeClr val="tx1"/>
                </a:solidFill>
              </a:rPr>
              <a:t>. </a:t>
            </a:r>
            <a:endParaRPr lang="he-IL" dirty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chemeClr val="tx1"/>
                </a:solidFill>
              </a:rPr>
              <a:t>ب</a:t>
            </a:r>
            <a:r>
              <a:rPr lang="he-IL" dirty="0" smtClean="0">
                <a:solidFill>
                  <a:schemeClr val="tx1"/>
                </a:solidFill>
              </a:rPr>
              <a:t>. 1-</a:t>
            </a:r>
            <a:r>
              <a:rPr lang="ar-LB" dirty="0" smtClean="0">
                <a:solidFill>
                  <a:schemeClr val="tx1"/>
                </a:solidFill>
              </a:rPr>
              <a:t>هيكسانول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CH</a:t>
            </a:r>
            <a:r>
              <a:rPr lang="en-US" baseline="-25000" dirty="0">
                <a:solidFill>
                  <a:schemeClr val="tx1"/>
                </a:solidFill>
              </a:rPr>
              <a:t>3</a:t>
            </a:r>
            <a:r>
              <a:rPr lang="en-US" dirty="0">
                <a:solidFill>
                  <a:schemeClr val="tx1"/>
                </a:solidFill>
              </a:rPr>
              <a:t>(-CH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-)</a:t>
            </a:r>
            <a:r>
              <a:rPr lang="en-US" baseline="-25000" dirty="0">
                <a:solidFill>
                  <a:schemeClr val="tx1"/>
                </a:solidFill>
              </a:rPr>
              <a:t>5</a:t>
            </a:r>
            <a:r>
              <a:rPr lang="en-US" dirty="0">
                <a:solidFill>
                  <a:schemeClr val="tx1"/>
                </a:solidFill>
              </a:rPr>
              <a:t>OH</a:t>
            </a:r>
            <a:r>
              <a:rPr lang="he-IL" dirty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يذوب افضل في- </a:t>
            </a:r>
            <a:r>
              <a:rPr lang="en-US" dirty="0" smtClean="0">
                <a:solidFill>
                  <a:schemeClr val="tx1"/>
                </a:solidFill>
              </a:rPr>
              <a:t>CCl</a:t>
            </a:r>
            <a:r>
              <a:rPr lang="en-US" baseline="-25000" dirty="0" smtClean="0">
                <a:solidFill>
                  <a:schemeClr val="tx1"/>
                </a:solidFill>
              </a:rPr>
              <a:t>4</a:t>
            </a:r>
            <a:r>
              <a:rPr lang="he-IL" dirty="0">
                <a:solidFill>
                  <a:schemeClr val="tx1"/>
                </a:solidFill>
              </a:rPr>
              <a:t>. </a:t>
            </a:r>
            <a:r>
              <a:rPr lang="ar-LB" dirty="0" smtClean="0">
                <a:solidFill>
                  <a:schemeClr val="tx1"/>
                </a:solidFill>
              </a:rPr>
              <a:t>للهيكسانول سلسلة كربونية طويلة </a:t>
            </a:r>
            <a:r>
              <a:rPr lang="ar-LB" dirty="0" smtClean="0">
                <a:solidFill>
                  <a:schemeClr val="tx1"/>
                </a:solidFill>
              </a:rPr>
              <a:t>نسبيا</a:t>
            </a:r>
            <a:r>
              <a:rPr lang="ar-SA" dirty="0" smtClean="0">
                <a:solidFill>
                  <a:schemeClr val="tx1"/>
                </a:solidFill>
              </a:rPr>
              <a:t>،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ولهذا معظم </a:t>
            </a:r>
            <a:r>
              <a:rPr lang="ar-LB" dirty="0" smtClean="0">
                <a:solidFill>
                  <a:schemeClr val="tx1"/>
                </a:solidFill>
              </a:rPr>
              <a:t>الجز</a:t>
            </a:r>
            <a:r>
              <a:rPr lang="ar-SA" dirty="0" smtClean="0">
                <a:solidFill>
                  <a:schemeClr val="tx1"/>
                </a:solidFill>
              </a:rPr>
              <a:t>ئ</a:t>
            </a:r>
            <a:r>
              <a:rPr lang="ar-LB" dirty="0" smtClean="0">
                <a:solidFill>
                  <a:schemeClr val="tx1"/>
                </a:solidFill>
              </a:rPr>
              <a:t> غير</a:t>
            </a:r>
            <a:r>
              <a:rPr lang="ar-SA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قطبي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وذات </a:t>
            </a:r>
            <a:r>
              <a:rPr lang="ar-LB" dirty="0" smtClean="0">
                <a:solidFill>
                  <a:schemeClr val="tx1"/>
                </a:solidFill>
              </a:rPr>
              <a:t>أربطة فان</a:t>
            </a:r>
            <a:r>
              <a:rPr lang="ar-SA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د</a:t>
            </a:r>
            <a:r>
              <a:rPr lang="ar-SA" dirty="0" smtClean="0">
                <a:solidFill>
                  <a:schemeClr val="tx1"/>
                </a:solidFill>
              </a:rPr>
              <a:t>ا</a:t>
            </a:r>
            <a:r>
              <a:rPr lang="ar-LB" dirty="0" smtClean="0">
                <a:solidFill>
                  <a:schemeClr val="tx1"/>
                </a:solidFill>
              </a:rPr>
              <a:t>ر</a:t>
            </a:r>
            <a:r>
              <a:rPr lang="ar-SA" dirty="0" smtClean="0">
                <a:solidFill>
                  <a:schemeClr val="tx1"/>
                </a:solidFill>
              </a:rPr>
              <a:t> </a:t>
            </a:r>
            <a:r>
              <a:rPr lang="ar-LB" dirty="0" err="1" smtClean="0">
                <a:solidFill>
                  <a:schemeClr val="tx1"/>
                </a:solidFill>
              </a:rPr>
              <a:t>فالس</a:t>
            </a:r>
            <a:r>
              <a:rPr lang="he-IL" dirty="0" smtClean="0">
                <a:solidFill>
                  <a:schemeClr val="tx1"/>
                </a:solidFill>
              </a:rPr>
              <a:t>. </a:t>
            </a:r>
            <a:r>
              <a:rPr lang="ar-LB" dirty="0" smtClean="0">
                <a:solidFill>
                  <a:schemeClr val="tx1"/>
                </a:solidFill>
              </a:rPr>
              <a:t>المادة تكون </a:t>
            </a:r>
            <a:r>
              <a:rPr lang="ar-LB" dirty="0" smtClean="0">
                <a:solidFill>
                  <a:schemeClr val="tx1"/>
                </a:solidFill>
              </a:rPr>
              <a:t>أربطة فان</a:t>
            </a:r>
            <a:r>
              <a:rPr lang="ar-SA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د</a:t>
            </a:r>
            <a:r>
              <a:rPr lang="ar-SA" dirty="0" smtClean="0">
                <a:solidFill>
                  <a:schemeClr val="tx1"/>
                </a:solidFill>
              </a:rPr>
              <a:t>ا</a:t>
            </a:r>
            <a:r>
              <a:rPr lang="ar-LB" dirty="0" smtClean="0">
                <a:solidFill>
                  <a:schemeClr val="tx1"/>
                </a:solidFill>
              </a:rPr>
              <a:t>ر</a:t>
            </a:r>
            <a:r>
              <a:rPr lang="ar-SA" dirty="0" smtClean="0">
                <a:solidFill>
                  <a:schemeClr val="tx1"/>
                </a:solidFill>
              </a:rPr>
              <a:t> </a:t>
            </a:r>
            <a:r>
              <a:rPr lang="ar-LB" dirty="0" err="1" smtClean="0">
                <a:solidFill>
                  <a:schemeClr val="tx1"/>
                </a:solidFill>
              </a:rPr>
              <a:t>فالس</a:t>
            </a:r>
            <a:r>
              <a:rPr lang="ar-LB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كثيرة مع جزيئات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CCl</a:t>
            </a:r>
            <a:r>
              <a:rPr lang="en-US" baseline="-25000" dirty="0" smtClean="0">
                <a:solidFill>
                  <a:schemeClr val="tx1"/>
                </a:solidFill>
              </a:rPr>
              <a:t>4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وتذوب</a:t>
            </a:r>
            <a:r>
              <a:rPr lang="he-IL" dirty="0" smtClean="0">
                <a:solidFill>
                  <a:schemeClr val="tx1"/>
                </a:solidFill>
              </a:rPr>
              <a:t>. </a:t>
            </a:r>
            <a:r>
              <a:rPr lang="ar-LB" dirty="0" smtClean="0">
                <a:solidFill>
                  <a:schemeClr val="tx1"/>
                </a:solidFill>
              </a:rPr>
              <a:t>الطرف القطبي فيها صغير </a:t>
            </a:r>
            <a:r>
              <a:rPr lang="ar-LB" dirty="0" smtClean="0">
                <a:solidFill>
                  <a:schemeClr val="tx1"/>
                </a:solidFill>
              </a:rPr>
              <a:t>نسبيا</a:t>
            </a:r>
            <a:r>
              <a:rPr lang="ar-SA" dirty="0" smtClean="0">
                <a:solidFill>
                  <a:schemeClr val="tx1"/>
                </a:solidFill>
              </a:rPr>
              <a:t>،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فيشد للمذيب مع باقي الجزئ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endParaRPr lang="he-IL" dirty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23556" name="כותרת 6"/>
          <p:cNvSpPr>
            <a:spLocks noGrp="1"/>
          </p:cNvSpPr>
          <p:nvPr>
            <p:ph type="title"/>
          </p:nvPr>
        </p:nvSpPr>
        <p:spPr bwMode="auto">
          <a:xfrm>
            <a:off x="323850" y="115888"/>
            <a:ext cx="8229600" cy="50482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ar-SA" sz="2000" b="1" dirty="0" smtClean="0">
                <a:solidFill>
                  <a:srgbClr val="FF6600"/>
                </a:solidFill>
              </a:rPr>
              <a:t>جواب </a:t>
            </a:r>
            <a:r>
              <a:rPr lang="ar-LB" sz="2000" b="1" dirty="0" smtClean="0">
                <a:solidFill>
                  <a:srgbClr val="FF6600"/>
                </a:solidFill>
              </a:rPr>
              <a:t>سؤال</a:t>
            </a:r>
            <a:r>
              <a:rPr lang="he-IL" sz="2000" b="1" dirty="0" smtClean="0">
                <a:solidFill>
                  <a:srgbClr val="FF6600"/>
                </a:solidFill>
              </a:rPr>
              <a:t> </a:t>
            </a:r>
            <a:r>
              <a:rPr lang="he-IL" sz="2000" b="1" dirty="0" smtClean="0">
                <a:solidFill>
                  <a:srgbClr val="FF6600"/>
                </a:solidFill>
              </a:rPr>
              <a:t>6</a:t>
            </a:r>
            <a:r>
              <a:rPr lang="ar-SA" sz="2000" b="1" dirty="0" smtClean="0">
                <a:solidFill>
                  <a:srgbClr val="FF6600"/>
                </a:solidFill>
              </a:rPr>
              <a:t>،</a:t>
            </a:r>
            <a:r>
              <a:rPr lang="he-IL" sz="2000" b="1" dirty="0" smtClean="0">
                <a:solidFill>
                  <a:srgbClr val="FF6600"/>
                </a:solidFill>
              </a:rPr>
              <a:t> </a:t>
            </a:r>
            <a:r>
              <a:rPr lang="ar-LB" sz="2000" b="1" dirty="0" err="1" smtClean="0">
                <a:solidFill>
                  <a:srgbClr val="FF6600"/>
                </a:solidFill>
              </a:rPr>
              <a:t>ذائبية</a:t>
            </a:r>
            <a:r>
              <a:rPr lang="ar-LB" sz="2000" b="1" dirty="0" smtClean="0">
                <a:solidFill>
                  <a:srgbClr val="FF6600"/>
                </a:solidFill>
              </a:rPr>
              <a:t> مواد جزيئية</a:t>
            </a:r>
            <a:r>
              <a:rPr lang="he-IL" sz="2000" b="1" dirty="0" smtClean="0">
                <a:solidFill>
                  <a:srgbClr val="FF6600"/>
                </a:solidFill>
              </a:rPr>
              <a:t/>
            </a:r>
            <a:br>
              <a:rPr lang="he-IL" sz="2000" b="1" dirty="0" smtClean="0">
                <a:solidFill>
                  <a:srgbClr val="FF6600"/>
                </a:solidFill>
              </a:rPr>
            </a:br>
            <a:endParaRPr lang="he-IL" sz="2000" dirty="0" smtClean="0"/>
          </a:p>
        </p:txBody>
      </p:sp>
      <p:sp>
        <p:nvSpPr>
          <p:cNvPr id="8199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930C2A3-E3B9-4FC3-A0A0-D16570AB4B60}" type="slidenum">
              <a:rPr lang="he-IL"/>
              <a:pPr>
                <a:defRPr/>
              </a:pPr>
              <a:t>17</a:t>
            </a:fld>
            <a:endParaRPr lang="he-IL" dirty="0"/>
          </a:p>
        </p:txBody>
      </p:sp>
      <p:sp>
        <p:nvSpPr>
          <p:cNvPr id="9" name="TextBox 8"/>
          <p:cNvSpPr txBox="1"/>
          <p:nvPr/>
        </p:nvSpPr>
        <p:spPr>
          <a:xfrm>
            <a:off x="323850" y="692150"/>
            <a:ext cx="8183563" cy="1200150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 rtlCol="1">
            <a:spAutoFit/>
          </a:bodyPr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b="1" dirty="0" smtClean="0">
                <a:solidFill>
                  <a:srgbClr val="1D4C72"/>
                </a:solidFill>
              </a:rPr>
              <a:t>سؤال </a:t>
            </a:r>
            <a:r>
              <a:rPr lang="he-IL" b="1" dirty="0" smtClean="0">
                <a:solidFill>
                  <a:srgbClr val="1D4C72"/>
                </a:solidFill>
              </a:rPr>
              <a:t>6: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rgbClr val="1D4C72"/>
                </a:solidFill>
              </a:rPr>
              <a:t>معط</a:t>
            </a:r>
            <a:r>
              <a:rPr lang="ar-SA" dirty="0" smtClean="0">
                <a:solidFill>
                  <a:srgbClr val="1D4C72"/>
                </a:solidFill>
              </a:rPr>
              <a:t>ى</a:t>
            </a:r>
            <a:r>
              <a:rPr lang="ar-LB" dirty="0" smtClean="0">
                <a:solidFill>
                  <a:srgbClr val="1D4C72"/>
                </a:solidFill>
              </a:rPr>
              <a:t> الم</a:t>
            </a:r>
            <a:r>
              <a:rPr lang="ar-SA" dirty="0" err="1" smtClean="0">
                <a:solidFill>
                  <a:srgbClr val="1D4C72"/>
                </a:solidFill>
              </a:rPr>
              <a:t>ادتان</a:t>
            </a:r>
            <a:r>
              <a:rPr lang="ar-LB" dirty="0" smtClean="0">
                <a:solidFill>
                  <a:srgbClr val="1D4C72"/>
                </a:solidFill>
              </a:rPr>
              <a:t> </a:t>
            </a:r>
            <a:r>
              <a:rPr lang="he-IL" dirty="0" smtClean="0">
                <a:solidFill>
                  <a:srgbClr val="1D4C72"/>
                </a:solidFill>
              </a:rPr>
              <a:t>:</a:t>
            </a:r>
            <a:r>
              <a:rPr lang="ar-LB" dirty="0" err="1" smtClean="0">
                <a:solidFill>
                  <a:srgbClr val="1D4C72"/>
                </a:solidFill>
              </a:rPr>
              <a:t>ميثانول</a:t>
            </a:r>
            <a:r>
              <a:rPr lang="ar-LB" dirty="0" smtClean="0">
                <a:solidFill>
                  <a:srgbClr val="1D4C72"/>
                </a:solidFill>
              </a:rPr>
              <a:t> </a:t>
            </a:r>
            <a:r>
              <a:rPr lang="en-US" dirty="0" smtClean="0">
                <a:solidFill>
                  <a:srgbClr val="1D4C72"/>
                </a:solidFill>
              </a:rPr>
              <a:t>CH</a:t>
            </a:r>
            <a:r>
              <a:rPr lang="en-US" baseline="-25000" dirty="0" smtClean="0">
                <a:solidFill>
                  <a:srgbClr val="1D4C72"/>
                </a:solidFill>
              </a:rPr>
              <a:t>3</a:t>
            </a:r>
            <a:r>
              <a:rPr lang="en-US" dirty="0" smtClean="0">
                <a:solidFill>
                  <a:srgbClr val="1D4C72"/>
                </a:solidFill>
              </a:rPr>
              <a:t>OH</a:t>
            </a:r>
            <a:r>
              <a:rPr lang="he-IL" dirty="0" smtClean="0">
                <a:solidFill>
                  <a:srgbClr val="1D4C72"/>
                </a:solidFill>
              </a:rPr>
              <a:t>    </a:t>
            </a:r>
            <a:r>
              <a:rPr lang="ar-LB" dirty="0" smtClean="0">
                <a:solidFill>
                  <a:srgbClr val="1D4C72"/>
                </a:solidFill>
              </a:rPr>
              <a:t>و</a:t>
            </a:r>
            <a:r>
              <a:rPr lang="he-IL" dirty="0" smtClean="0">
                <a:solidFill>
                  <a:srgbClr val="1D4C72"/>
                </a:solidFill>
              </a:rPr>
              <a:t>-  1-</a:t>
            </a:r>
            <a:r>
              <a:rPr lang="ar-LB" dirty="0" err="1" smtClean="0">
                <a:solidFill>
                  <a:srgbClr val="1D4C72"/>
                </a:solidFill>
              </a:rPr>
              <a:t>هيكسانول</a:t>
            </a:r>
            <a:r>
              <a:rPr lang="ar-LB" dirty="0" smtClean="0">
                <a:solidFill>
                  <a:srgbClr val="1D4C72"/>
                </a:solidFill>
              </a:rPr>
              <a:t> </a:t>
            </a:r>
            <a:r>
              <a:rPr lang="he-IL" dirty="0" smtClean="0">
                <a:solidFill>
                  <a:srgbClr val="1D4C72"/>
                </a:solidFill>
              </a:rPr>
              <a:t> </a:t>
            </a:r>
            <a:r>
              <a:rPr lang="en-US" dirty="0" smtClean="0">
                <a:solidFill>
                  <a:srgbClr val="1D4C72"/>
                </a:solidFill>
              </a:rPr>
              <a:t>CH</a:t>
            </a:r>
            <a:r>
              <a:rPr lang="en-US" baseline="-25000" dirty="0" smtClean="0">
                <a:solidFill>
                  <a:srgbClr val="1D4C72"/>
                </a:solidFill>
              </a:rPr>
              <a:t>3</a:t>
            </a:r>
            <a:r>
              <a:rPr lang="en-US" dirty="0" smtClean="0">
                <a:solidFill>
                  <a:srgbClr val="1D4C72"/>
                </a:solidFill>
              </a:rPr>
              <a:t>(-CH</a:t>
            </a:r>
            <a:r>
              <a:rPr lang="en-US" baseline="-25000" dirty="0" smtClean="0">
                <a:solidFill>
                  <a:srgbClr val="1D4C72"/>
                </a:solidFill>
              </a:rPr>
              <a:t>2</a:t>
            </a:r>
            <a:r>
              <a:rPr lang="en-US" dirty="0" smtClean="0">
                <a:solidFill>
                  <a:srgbClr val="1D4C72"/>
                </a:solidFill>
              </a:rPr>
              <a:t>-)</a:t>
            </a:r>
            <a:r>
              <a:rPr lang="en-US" baseline="-25000" dirty="0" smtClean="0">
                <a:solidFill>
                  <a:srgbClr val="1D4C72"/>
                </a:solidFill>
              </a:rPr>
              <a:t>5</a:t>
            </a:r>
            <a:r>
              <a:rPr lang="en-US" dirty="0" smtClean="0">
                <a:solidFill>
                  <a:srgbClr val="1D4C72"/>
                </a:solidFill>
              </a:rPr>
              <a:t>OH</a:t>
            </a:r>
            <a:r>
              <a:rPr lang="he-IL" dirty="0" smtClean="0">
                <a:solidFill>
                  <a:srgbClr val="1D4C72"/>
                </a:solidFill>
              </a:rPr>
              <a:t>.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rgbClr val="1D4C72"/>
                </a:solidFill>
              </a:rPr>
              <a:t>ا</a:t>
            </a:r>
            <a:r>
              <a:rPr lang="he-IL" dirty="0" smtClean="0">
                <a:solidFill>
                  <a:srgbClr val="1D4C72"/>
                </a:solidFill>
              </a:rPr>
              <a:t>. </a:t>
            </a:r>
            <a:r>
              <a:rPr lang="ar-SA" dirty="0" smtClean="0">
                <a:solidFill>
                  <a:srgbClr val="1D4C72"/>
                </a:solidFill>
              </a:rPr>
              <a:t>أيهما </a:t>
            </a:r>
            <a:r>
              <a:rPr lang="ar-LB" dirty="0" smtClean="0">
                <a:solidFill>
                  <a:srgbClr val="1D4C72"/>
                </a:solidFill>
              </a:rPr>
              <a:t>يذوب أفضل </a:t>
            </a:r>
            <a:r>
              <a:rPr lang="ar-SA" dirty="0" smtClean="0">
                <a:solidFill>
                  <a:srgbClr val="1D4C72"/>
                </a:solidFill>
              </a:rPr>
              <a:t>في </a:t>
            </a:r>
            <a:r>
              <a:rPr lang="ar-LB" dirty="0" smtClean="0">
                <a:solidFill>
                  <a:srgbClr val="1D4C72"/>
                </a:solidFill>
              </a:rPr>
              <a:t>الماء</a:t>
            </a:r>
            <a:r>
              <a:rPr lang="ar-SA" dirty="0" smtClean="0">
                <a:solidFill>
                  <a:srgbClr val="1D4C72"/>
                </a:solidFill>
              </a:rPr>
              <a:t>؟</a:t>
            </a:r>
            <a:r>
              <a:rPr lang="he-IL" dirty="0" smtClean="0">
                <a:solidFill>
                  <a:srgbClr val="1D4C72"/>
                </a:solidFill>
              </a:rPr>
              <a:t> </a:t>
            </a:r>
            <a:r>
              <a:rPr lang="ar-LB" dirty="0" smtClean="0">
                <a:solidFill>
                  <a:srgbClr val="1D4C72"/>
                </a:solidFill>
              </a:rPr>
              <a:t>فسروا</a:t>
            </a:r>
            <a:r>
              <a:rPr lang="he-IL" dirty="0" smtClean="0">
                <a:solidFill>
                  <a:srgbClr val="1D4C72"/>
                </a:solidFill>
              </a:rPr>
              <a:t>.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rgbClr val="1D4C72"/>
                </a:solidFill>
              </a:rPr>
              <a:t>ب</a:t>
            </a:r>
            <a:r>
              <a:rPr lang="he-IL" dirty="0" smtClean="0">
                <a:solidFill>
                  <a:srgbClr val="1D4C72"/>
                </a:solidFill>
              </a:rPr>
              <a:t>. </a:t>
            </a:r>
            <a:r>
              <a:rPr lang="ar-SA" dirty="0" smtClean="0">
                <a:solidFill>
                  <a:srgbClr val="1D4C72"/>
                </a:solidFill>
              </a:rPr>
              <a:t>أيهما </a:t>
            </a:r>
            <a:r>
              <a:rPr lang="ar-LB" dirty="0" smtClean="0">
                <a:solidFill>
                  <a:srgbClr val="1D4C72"/>
                </a:solidFill>
              </a:rPr>
              <a:t>يذوب أفضل </a:t>
            </a:r>
            <a:r>
              <a:rPr lang="ar-SA" dirty="0" smtClean="0">
                <a:solidFill>
                  <a:srgbClr val="1D4C72"/>
                </a:solidFill>
              </a:rPr>
              <a:t>في </a:t>
            </a:r>
            <a:r>
              <a:rPr lang="ar-LB" dirty="0" err="1" smtClean="0">
                <a:solidFill>
                  <a:srgbClr val="1D4C72"/>
                </a:solidFill>
              </a:rPr>
              <a:t>ال</a:t>
            </a:r>
            <a:r>
              <a:rPr lang="ar-SA" dirty="0" smtClean="0">
                <a:solidFill>
                  <a:srgbClr val="1D4C72"/>
                </a:solidFill>
              </a:rPr>
              <a:t>ـ</a:t>
            </a:r>
            <a:r>
              <a:rPr lang="ar-LB" dirty="0" smtClean="0">
                <a:solidFill>
                  <a:srgbClr val="1D4C72"/>
                </a:solidFill>
              </a:rPr>
              <a:t> </a:t>
            </a:r>
            <a:r>
              <a:rPr lang="he-IL" dirty="0" smtClean="0">
                <a:solidFill>
                  <a:srgbClr val="1D4C72"/>
                </a:solidFill>
              </a:rPr>
              <a:t>- </a:t>
            </a:r>
            <a:r>
              <a:rPr lang="en-US" dirty="0" smtClean="0">
                <a:solidFill>
                  <a:srgbClr val="1D4C72"/>
                </a:solidFill>
              </a:rPr>
              <a:t>CCl</a:t>
            </a:r>
            <a:r>
              <a:rPr lang="en-US" baseline="-25000" dirty="0" smtClean="0">
                <a:solidFill>
                  <a:srgbClr val="1D4C72"/>
                </a:solidFill>
              </a:rPr>
              <a:t>4</a:t>
            </a:r>
            <a:r>
              <a:rPr lang="ar-SA" dirty="0" smtClean="0">
                <a:solidFill>
                  <a:srgbClr val="1D4C72"/>
                </a:solidFill>
              </a:rPr>
              <a:t>؟</a:t>
            </a:r>
            <a:r>
              <a:rPr lang="he-IL" dirty="0" smtClean="0">
                <a:solidFill>
                  <a:srgbClr val="1D4C72"/>
                </a:solidFill>
              </a:rPr>
              <a:t> </a:t>
            </a:r>
            <a:r>
              <a:rPr lang="ar-LB" dirty="0" smtClean="0">
                <a:solidFill>
                  <a:srgbClr val="1D4C72"/>
                </a:solidFill>
              </a:rPr>
              <a:t>فسروا</a:t>
            </a:r>
            <a:r>
              <a:rPr lang="he-IL" dirty="0" smtClean="0">
                <a:solidFill>
                  <a:srgbClr val="1D4C72"/>
                </a:solidFill>
              </a:rPr>
              <a:t>.</a:t>
            </a:r>
            <a:endParaRPr lang="he-IL" dirty="0">
              <a:solidFill>
                <a:srgbClr val="1D4C7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Rectangle 3"/>
          <p:cNvSpPr/>
          <p:nvPr/>
        </p:nvSpPr>
        <p:spPr>
          <a:xfrm>
            <a:off x="231775" y="500063"/>
            <a:ext cx="8215313" cy="46037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24579" name="כותרת 222"/>
          <p:cNvSpPr>
            <a:spLocks noGrp="1"/>
          </p:cNvSpPr>
          <p:nvPr>
            <p:ph type="title"/>
          </p:nvPr>
        </p:nvSpPr>
        <p:spPr bwMode="auto">
          <a:xfrm>
            <a:off x="395288" y="115888"/>
            <a:ext cx="8229600" cy="433387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ar-LB" sz="2000" b="1" dirty="0" smtClean="0">
                <a:solidFill>
                  <a:srgbClr val="FF6600"/>
                </a:solidFill>
              </a:rPr>
              <a:t>سؤال</a:t>
            </a:r>
            <a:r>
              <a:rPr lang="he-IL" sz="2000" b="1" dirty="0" smtClean="0">
                <a:solidFill>
                  <a:srgbClr val="FF6600"/>
                </a:solidFill>
              </a:rPr>
              <a:t> </a:t>
            </a:r>
            <a:r>
              <a:rPr lang="he-IL" sz="2000" b="1" dirty="0" smtClean="0">
                <a:solidFill>
                  <a:srgbClr val="FF6600"/>
                </a:solidFill>
              </a:rPr>
              <a:t>7</a:t>
            </a:r>
            <a:r>
              <a:rPr lang="ar-SA" sz="2000" b="1" dirty="0" smtClean="0">
                <a:solidFill>
                  <a:srgbClr val="FF6600"/>
                </a:solidFill>
              </a:rPr>
              <a:t>،</a:t>
            </a:r>
            <a:r>
              <a:rPr lang="he-IL" sz="2000" b="1" dirty="0" smtClean="0">
                <a:solidFill>
                  <a:srgbClr val="FF6600"/>
                </a:solidFill>
              </a:rPr>
              <a:t> </a:t>
            </a:r>
            <a:r>
              <a:rPr lang="ar-LB" sz="2000" b="1" dirty="0" smtClean="0">
                <a:solidFill>
                  <a:srgbClr val="FF6600"/>
                </a:solidFill>
              </a:rPr>
              <a:t>محاكاة</a:t>
            </a:r>
            <a:r>
              <a:rPr lang="he-IL" sz="2000" b="1" dirty="0" smtClean="0">
                <a:solidFill>
                  <a:srgbClr val="FF6600"/>
                </a:solidFill>
              </a:rPr>
              <a:t> </a:t>
            </a:r>
            <a:r>
              <a:rPr lang="ar-LB" sz="2000" b="1" dirty="0" smtClean="0">
                <a:solidFill>
                  <a:srgbClr val="FF6600"/>
                </a:solidFill>
              </a:rPr>
              <a:t>تعرض</a:t>
            </a:r>
            <a:r>
              <a:rPr lang="he-IL" sz="2000" b="1" dirty="0" smtClean="0">
                <a:solidFill>
                  <a:srgbClr val="FF6600"/>
                </a:solidFill>
              </a:rPr>
              <a:t> </a:t>
            </a:r>
            <a:r>
              <a:rPr lang="ar-LB" sz="2000" b="1" dirty="0" smtClean="0">
                <a:solidFill>
                  <a:srgbClr val="FF6600"/>
                </a:solidFill>
              </a:rPr>
              <a:t>ذائبية مادة ايونية بالماء</a:t>
            </a:r>
            <a:r>
              <a:rPr lang="he-IL" sz="2000" b="1" dirty="0" smtClean="0">
                <a:solidFill>
                  <a:srgbClr val="FF6600"/>
                </a:solidFill>
              </a:rPr>
              <a:t/>
            </a:r>
            <a:br>
              <a:rPr lang="he-IL" sz="2000" b="1" dirty="0" smtClean="0">
                <a:solidFill>
                  <a:srgbClr val="FF6600"/>
                </a:solidFill>
              </a:rPr>
            </a:br>
            <a:endParaRPr lang="he-IL" sz="2000" dirty="0" smtClean="0"/>
          </a:p>
        </p:txBody>
      </p:sp>
      <p:sp>
        <p:nvSpPr>
          <p:cNvPr id="182" name="מציין מיקום של מספר שקופית 18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07BF4C-0742-483A-A5AA-1F728FB5FD9C}" type="slidenum">
              <a:rPr lang="ar-SA" smtClean="0"/>
              <a:pPr>
                <a:defRPr/>
              </a:pPr>
              <a:t>18</a:t>
            </a:fld>
            <a:endParaRPr lang="en-US" dirty="0"/>
          </a:p>
        </p:txBody>
      </p:sp>
      <p:grpSp>
        <p:nvGrpSpPr>
          <p:cNvPr id="24581" name="קבוצה 239"/>
          <p:cNvGrpSpPr>
            <a:grpSpLocks/>
          </p:cNvGrpSpPr>
          <p:nvPr/>
        </p:nvGrpSpPr>
        <p:grpSpPr bwMode="auto">
          <a:xfrm>
            <a:off x="971550" y="2492375"/>
            <a:ext cx="2713038" cy="2235200"/>
            <a:chOff x="1907704" y="3429000"/>
            <a:chExt cx="2448272" cy="2016225"/>
          </a:xfrm>
        </p:grpSpPr>
        <p:sp>
          <p:nvSpPr>
            <p:cNvPr id="184" name="מלבן 183"/>
            <p:cNvSpPr/>
            <p:nvPr/>
          </p:nvSpPr>
          <p:spPr>
            <a:xfrm>
              <a:off x="1907704" y="3429000"/>
              <a:ext cx="2448272" cy="201622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Tx/>
                <a:buBlip>
                  <a:blip r:embed="rId3"/>
                </a:buBlip>
                <a:defRPr/>
              </a:pPr>
              <a:endParaRPr lang="he-IL" sz="1200" dirty="0">
                <a:solidFill>
                  <a:schemeClr val="tx1"/>
                </a:solidFill>
              </a:endParaRPr>
            </a:p>
          </p:txBody>
        </p:sp>
        <p:grpSp>
          <p:nvGrpSpPr>
            <p:cNvPr id="24585" name="קבוצה 436"/>
            <p:cNvGrpSpPr>
              <a:grpSpLocks/>
            </p:cNvGrpSpPr>
            <p:nvPr/>
          </p:nvGrpSpPr>
          <p:grpSpPr bwMode="auto">
            <a:xfrm>
              <a:off x="2123728" y="3595163"/>
              <a:ext cx="2141455" cy="1631482"/>
              <a:chOff x="772924" y="345826"/>
              <a:chExt cx="7696200" cy="6176962"/>
            </a:xfrm>
          </p:grpSpPr>
          <p:pic>
            <p:nvPicPr>
              <p:cNvPr id="24586" name="Picture 2">
                <a:hlinkClick r:id="rId4"/>
              </p:cNvPr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772924" y="345826"/>
                <a:ext cx="7696200" cy="61769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24587" name="קבוצה 435"/>
              <p:cNvGrpSpPr>
                <a:grpSpLocks/>
              </p:cNvGrpSpPr>
              <p:nvPr/>
            </p:nvGrpSpPr>
            <p:grpSpPr bwMode="auto">
              <a:xfrm>
                <a:off x="1149333" y="1874588"/>
                <a:ext cx="7017018" cy="4629875"/>
                <a:chOff x="1149333" y="1874588"/>
                <a:chExt cx="7017018" cy="4629875"/>
              </a:xfrm>
            </p:grpSpPr>
            <p:grpSp>
              <p:nvGrpSpPr>
                <p:cNvPr id="24588" name="Group 3"/>
                <p:cNvGrpSpPr>
                  <a:grpSpLocks/>
                </p:cNvGrpSpPr>
                <p:nvPr/>
              </p:nvGrpSpPr>
              <p:grpSpPr bwMode="auto">
                <a:xfrm>
                  <a:off x="1993716" y="4065341"/>
                  <a:ext cx="2373314" cy="998539"/>
                  <a:chOff x="289" y="2679"/>
                  <a:chExt cx="1495" cy="629"/>
                </a:xfrm>
              </p:grpSpPr>
              <p:sp>
                <p:nvSpPr>
                  <p:cNvPr id="389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578" y="2679"/>
                    <a:ext cx="334" cy="345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390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912" y="2727"/>
                    <a:ext cx="243" cy="23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91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630" y="3065"/>
                    <a:ext cx="243" cy="24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92" name="Oval 7"/>
                  <p:cNvSpPr>
                    <a:spLocks noChangeArrowheads="1"/>
                  </p:cNvSpPr>
                  <p:nvPr/>
                </p:nvSpPr>
                <p:spPr bwMode="auto">
                  <a:xfrm>
                    <a:off x="338" y="2727"/>
                    <a:ext cx="240" cy="23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93" name="Oval 8"/>
                  <p:cNvSpPr>
                    <a:spLocks noChangeArrowheads="1"/>
                  </p:cNvSpPr>
                  <p:nvPr/>
                </p:nvSpPr>
                <p:spPr bwMode="auto">
                  <a:xfrm>
                    <a:off x="1155" y="2679"/>
                    <a:ext cx="334" cy="345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394" name="Oval 9"/>
                  <p:cNvSpPr>
                    <a:spLocks noChangeArrowheads="1"/>
                  </p:cNvSpPr>
                  <p:nvPr/>
                </p:nvSpPr>
                <p:spPr bwMode="auto">
                  <a:xfrm>
                    <a:off x="1489" y="2727"/>
                    <a:ext cx="243" cy="23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95" name="Oval 10"/>
                  <p:cNvSpPr>
                    <a:spLocks noChangeArrowheads="1"/>
                  </p:cNvSpPr>
                  <p:nvPr/>
                </p:nvSpPr>
                <p:spPr bwMode="auto">
                  <a:xfrm>
                    <a:off x="873" y="2966"/>
                    <a:ext cx="334" cy="34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396" name="Oval 11"/>
                  <p:cNvSpPr>
                    <a:spLocks noChangeArrowheads="1"/>
                  </p:cNvSpPr>
                  <p:nvPr/>
                </p:nvSpPr>
                <p:spPr bwMode="auto">
                  <a:xfrm>
                    <a:off x="1207" y="3024"/>
                    <a:ext cx="240" cy="23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97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1447" y="2966"/>
                    <a:ext cx="337" cy="34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398" name="Oval 13"/>
                  <p:cNvSpPr>
                    <a:spLocks noChangeArrowheads="1"/>
                  </p:cNvSpPr>
                  <p:nvPr/>
                </p:nvSpPr>
                <p:spPr bwMode="auto">
                  <a:xfrm>
                    <a:off x="289" y="2966"/>
                    <a:ext cx="337" cy="34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</p:grpSp>
            <p:grpSp>
              <p:nvGrpSpPr>
                <p:cNvPr id="24589" name="Group 14"/>
                <p:cNvGrpSpPr>
                  <a:grpSpLocks/>
                </p:cNvGrpSpPr>
                <p:nvPr/>
              </p:nvGrpSpPr>
              <p:grpSpPr bwMode="auto">
                <a:xfrm>
                  <a:off x="1993716" y="4992441"/>
                  <a:ext cx="2373314" cy="992188"/>
                  <a:chOff x="289" y="2687"/>
                  <a:chExt cx="1495" cy="625"/>
                </a:xfrm>
              </p:grpSpPr>
              <p:sp>
                <p:nvSpPr>
                  <p:cNvPr id="379" name="Oval 15"/>
                  <p:cNvSpPr>
                    <a:spLocks noChangeArrowheads="1"/>
                  </p:cNvSpPr>
                  <p:nvPr/>
                </p:nvSpPr>
                <p:spPr bwMode="auto">
                  <a:xfrm>
                    <a:off x="578" y="2687"/>
                    <a:ext cx="334" cy="3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380" name="Oval 16"/>
                  <p:cNvSpPr>
                    <a:spLocks noChangeArrowheads="1"/>
                  </p:cNvSpPr>
                  <p:nvPr/>
                </p:nvSpPr>
                <p:spPr bwMode="auto">
                  <a:xfrm>
                    <a:off x="912" y="2735"/>
                    <a:ext cx="243" cy="23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81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630" y="3073"/>
                    <a:ext cx="243" cy="23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82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338" y="2735"/>
                    <a:ext cx="240" cy="23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83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1155" y="2687"/>
                    <a:ext cx="334" cy="3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384" name="Oval 20"/>
                  <p:cNvSpPr>
                    <a:spLocks noChangeArrowheads="1"/>
                  </p:cNvSpPr>
                  <p:nvPr/>
                </p:nvSpPr>
                <p:spPr bwMode="auto">
                  <a:xfrm>
                    <a:off x="1489" y="2735"/>
                    <a:ext cx="243" cy="23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85" name="Oval 21"/>
                  <p:cNvSpPr>
                    <a:spLocks noChangeArrowheads="1"/>
                  </p:cNvSpPr>
                  <p:nvPr/>
                </p:nvSpPr>
                <p:spPr bwMode="auto">
                  <a:xfrm>
                    <a:off x="873" y="2974"/>
                    <a:ext cx="334" cy="3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386" name="Oval 22"/>
                  <p:cNvSpPr>
                    <a:spLocks noChangeArrowheads="1"/>
                  </p:cNvSpPr>
                  <p:nvPr/>
                </p:nvSpPr>
                <p:spPr bwMode="auto">
                  <a:xfrm>
                    <a:off x="1207" y="3025"/>
                    <a:ext cx="240" cy="23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87" name="Oval 23"/>
                  <p:cNvSpPr>
                    <a:spLocks noChangeArrowheads="1"/>
                  </p:cNvSpPr>
                  <p:nvPr/>
                </p:nvSpPr>
                <p:spPr bwMode="auto">
                  <a:xfrm>
                    <a:off x="1447" y="2974"/>
                    <a:ext cx="337" cy="3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388" name="Oval 24"/>
                  <p:cNvSpPr>
                    <a:spLocks noChangeArrowheads="1"/>
                  </p:cNvSpPr>
                  <p:nvPr/>
                </p:nvSpPr>
                <p:spPr bwMode="auto">
                  <a:xfrm>
                    <a:off x="289" y="2974"/>
                    <a:ext cx="337" cy="3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</p:grpSp>
            <p:grpSp>
              <p:nvGrpSpPr>
                <p:cNvPr id="24590" name="Group 25"/>
                <p:cNvGrpSpPr>
                  <a:grpSpLocks/>
                </p:cNvGrpSpPr>
                <p:nvPr/>
              </p:nvGrpSpPr>
              <p:grpSpPr bwMode="auto">
                <a:xfrm rot="10800000">
                  <a:off x="2082610" y="5132133"/>
                  <a:ext cx="2362202" cy="987426"/>
                  <a:chOff x="278" y="2698"/>
                  <a:chExt cx="1488" cy="622"/>
                </a:xfrm>
              </p:grpSpPr>
              <p:sp>
                <p:nvSpPr>
                  <p:cNvPr id="369" name="Oval 26"/>
                  <p:cNvSpPr>
                    <a:spLocks noChangeArrowheads="1"/>
                  </p:cNvSpPr>
                  <p:nvPr/>
                </p:nvSpPr>
                <p:spPr bwMode="auto">
                  <a:xfrm>
                    <a:off x="635" y="2698"/>
                    <a:ext cx="334" cy="335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370" name="Oval 27"/>
                  <p:cNvSpPr>
                    <a:spLocks noChangeArrowheads="1"/>
                  </p:cNvSpPr>
                  <p:nvPr/>
                </p:nvSpPr>
                <p:spPr bwMode="auto">
                  <a:xfrm>
                    <a:off x="969" y="2811"/>
                    <a:ext cx="243" cy="23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71" name="Oval 28"/>
                  <p:cNvSpPr>
                    <a:spLocks noChangeArrowheads="1"/>
                  </p:cNvSpPr>
                  <p:nvPr/>
                </p:nvSpPr>
                <p:spPr bwMode="auto">
                  <a:xfrm>
                    <a:off x="615" y="3145"/>
                    <a:ext cx="240" cy="23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72" name="Oval 29"/>
                  <p:cNvSpPr>
                    <a:spLocks noChangeArrowheads="1"/>
                  </p:cNvSpPr>
                  <p:nvPr/>
                </p:nvSpPr>
                <p:spPr bwMode="auto">
                  <a:xfrm>
                    <a:off x="320" y="2811"/>
                    <a:ext cx="240" cy="23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73" name="Oval 30"/>
                  <p:cNvSpPr>
                    <a:spLocks noChangeArrowheads="1"/>
                  </p:cNvSpPr>
                  <p:nvPr/>
                </p:nvSpPr>
                <p:spPr bwMode="auto">
                  <a:xfrm>
                    <a:off x="1212" y="2698"/>
                    <a:ext cx="334" cy="335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374" name="Oval 31"/>
                  <p:cNvSpPr>
                    <a:spLocks noChangeArrowheads="1"/>
                  </p:cNvSpPr>
                  <p:nvPr/>
                </p:nvSpPr>
                <p:spPr bwMode="auto">
                  <a:xfrm>
                    <a:off x="1478" y="2811"/>
                    <a:ext cx="240" cy="23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75" name="Oval 32"/>
                  <p:cNvSpPr>
                    <a:spLocks noChangeArrowheads="1"/>
                  </p:cNvSpPr>
                  <p:nvPr/>
                </p:nvSpPr>
                <p:spPr bwMode="auto">
                  <a:xfrm>
                    <a:off x="923" y="2988"/>
                    <a:ext cx="334" cy="32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376" name="Oval 33"/>
                  <p:cNvSpPr>
                    <a:spLocks noChangeArrowheads="1"/>
                  </p:cNvSpPr>
                  <p:nvPr/>
                </p:nvSpPr>
                <p:spPr bwMode="auto">
                  <a:xfrm>
                    <a:off x="1189" y="3036"/>
                    <a:ext cx="240" cy="23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77" name="Oval 34"/>
                  <p:cNvSpPr>
                    <a:spLocks noChangeArrowheads="1"/>
                  </p:cNvSpPr>
                  <p:nvPr/>
                </p:nvSpPr>
                <p:spPr bwMode="auto">
                  <a:xfrm>
                    <a:off x="1429" y="2988"/>
                    <a:ext cx="337" cy="32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378" name="Oval 35"/>
                  <p:cNvSpPr>
                    <a:spLocks noChangeArrowheads="1"/>
                  </p:cNvSpPr>
                  <p:nvPr/>
                </p:nvSpPr>
                <p:spPr bwMode="auto">
                  <a:xfrm>
                    <a:off x="271" y="2988"/>
                    <a:ext cx="337" cy="32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</p:grpSp>
            <p:grpSp>
              <p:nvGrpSpPr>
                <p:cNvPr id="24591" name="Group 36"/>
                <p:cNvGrpSpPr>
                  <a:grpSpLocks/>
                </p:cNvGrpSpPr>
                <p:nvPr/>
              </p:nvGrpSpPr>
              <p:grpSpPr bwMode="auto">
                <a:xfrm rot="10800000">
                  <a:off x="2082610" y="4222490"/>
                  <a:ext cx="2362202" cy="996952"/>
                  <a:chOff x="278" y="2689"/>
                  <a:chExt cx="1488" cy="628"/>
                </a:xfrm>
              </p:grpSpPr>
              <p:sp>
                <p:nvSpPr>
                  <p:cNvPr id="359" name="Oval 37"/>
                  <p:cNvSpPr>
                    <a:spLocks noChangeArrowheads="1"/>
                  </p:cNvSpPr>
                  <p:nvPr/>
                </p:nvSpPr>
                <p:spPr bwMode="auto">
                  <a:xfrm>
                    <a:off x="635" y="2750"/>
                    <a:ext cx="334" cy="3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360" name="Oval 38"/>
                  <p:cNvSpPr>
                    <a:spLocks noChangeArrowheads="1"/>
                  </p:cNvSpPr>
                  <p:nvPr/>
                </p:nvSpPr>
                <p:spPr bwMode="auto">
                  <a:xfrm>
                    <a:off x="969" y="2726"/>
                    <a:ext cx="243" cy="23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61" name="Oval 39"/>
                  <p:cNvSpPr>
                    <a:spLocks noChangeArrowheads="1"/>
                  </p:cNvSpPr>
                  <p:nvPr/>
                </p:nvSpPr>
                <p:spPr bwMode="auto">
                  <a:xfrm>
                    <a:off x="615" y="3129"/>
                    <a:ext cx="240" cy="24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62" name="Oval 40"/>
                  <p:cNvSpPr>
                    <a:spLocks noChangeArrowheads="1"/>
                  </p:cNvSpPr>
                  <p:nvPr/>
                </p:nvSpPr>
                <p:spPr bwMode="auto">
                  <a:xfrm>
                    <a:off x="320" y="2726"/>
                    <a:ext cx="240" cy="23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63" name="Oval 41"/>
                  <p:cNvSpPr>
                    <a:spLocks noChangeArrowheads="1"/>
                  </p:cNvSpPr>
                  <p:nvPr/>
                </p:nvSpPr>
                <p:spPr bwMode="auto">
                  <a:xfrm>
                    <a:off x="1212" y="2750"/>
                    <a:ext cx="334" cy="3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364" name="Oval 42"/>
                  <p:cNvSpPr>
                    <a:spLocks noChangeArrowheads="1"/>
                  </p:cNvSpPr>
                  <p:nvPr/>
                </p:nvSpPr>
                <p:spPr bwMode="auto">
                  <a:xfrm>
                    <a:off x="1478" y="2726"/>
                    <a:ext cx="240" cy="23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65" name="Oval 43"/>
                  <p:cNvSpPr>
                    <a:spLocks noChangeArrowheads="1"/>
                  </p:cNvSpPr>
                  <p:nvPr/>
                </p:nvSpPr>
                <p:spPr bwMode="auto">
                  <a:xfrm>
                    <a:off x="923" y="3034"/>
                    <a:ext cx="334" cy="345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366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1189" y="3024"/>
                    <a:ext cx="240" cy="23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67" name="Oval 45"/>
                  <p:cNvSpPr>
                    <a:spLocks noChangeArrowheads="1"/>
                  </p:cNvSpPr>
                  <p:nvPr/>
                </p:nvSpPr>
                <p:spPr bwMode="auto">
                  <a:xfrm>
                    <a:off x="1429" y="3034"/>
                    <a:ext cx="337" cy="345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368" name="Oval 46"/>
                  <p:cNvSpPr>
                    <a:spLocks noChangeArrowheads="1"/>
                  </p:cNvSpPr>
                  <p:nvPr/>
                </p:nvSpPr>
                <p:spPr bwMode="auto">
                  <a:xfrm>
                    <a:off x="271" y="3034"/>
                    <a:ext cx="337" cy="345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</p:grpSp>
            <p:grpSp>
              <p:nvGrpSpPr>
                <p:cNvPr id="24592" name="Group 47"/>
                <p:cNvGrpSpPr>
                  <a:grpSpLocks/>
                </p:cNvGrpSpPr>
                <p:nvPr/>
              </p:nvGrpSpPr>
              <p:grpSpPr bwMode="auto">
                <a:xfrm>
                  <a:off x="2142937" y="4233618"/>
                  <a:ext cx="2363789" cy="981076"/>
                  <a:chOff x="287" y="2689"/>
                  <a:chExt cx="1489" cy="618"/>
                </a:xfrm>
              </p:grpSpPr>
              <p:sp>
                <p:nvSpPr>
                  <p:cNvPr id="349" name="Oval 48"/>
                  <p:cNvSpPr>
                    <a:spLocks noChangeArrowheads="1"/>
                  </p:cNvSpPr>
                  <p:nvPr/>
                </p:nvSpPr>
                <p:spPr bwMode="auto">
                  <a:xfrm>
                    <a:off x="576" y="2689"/>
                    <a:ext cx="334" cy="335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350" name="Oval 49"/>
                  <p:cNvSpPr>
                    <a:spLocks noChangeArrowheads="1"/>
                  </p:cNvSpPr>
                  <p:nvPr/>
                </p:nvSpPr>
                <p:spPr bwMode="auto">
                  <a:xfrm>
                    <a:off x="910" y="2736"/>
                    <a:ext cx="243" cy="23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51" name="Oval 50"/>
                  <p:cNvSpPr>
                    <a:spLocks noChangeArrowheads="1"/>
                  </p:cNvSpPr>
                  <p:nvPr/>
                </p:nvSpPr>
                <p:spPr bwMode="auto">
                  <a:xfrm>
                    <a:off x="625" y="3071"/>
                    <a:ext cx="240" cy="23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52" name="Oval 51"/>
                  <p:cNvSpPr>
                    <a:spLocks noChangeArrowheads="1"/>
                  </p:cNvSpPr>
                  <p:nvPr/>
                </p:nvSpPr>
                <p:spPr bwMode="auto">
                  <a:xfrm>
                    <a:off x="336" y="2736"/>
                    <a:ext cx="240" cy="23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53" name="Oval 52"/>
                  <p:cNvSpPr>
                    <a:spLocks noChangeArrowheads="1"/>
                  </p:cNvSpPr>
                  <p:nvPr/>
                </p:nvSpPr>
                <p:spPr bwMode="auto">
                  <a:xfrm>
                    <a:off x="1153" y="2689"/>
                    <a:ext cx="334" cy="335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354" name="Oval 53"/>
                  <p:cNvSpPr>
                    <a:spLocks noChangeArrowheads="1"/>
                  </p:cNvSpPr>
                  <p:nvPr/>
                </p:nvSpPr>
                <p:spPr bwMode="auto">
                  <a:xfrm>
                    <a:off x="1487" y="2736"/>
                    <a:ext cx="240" cy="23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55" name="Oval 54"/>
                  <p:cNvSpPr>
                    <a:spLocks noChangeArrowheads="1"/>
                  </p:cNvSpPr>
                  <p:nvPr/>
                </p:nvSpPr>
                <p:spPr bwMode="auto">
                  <a:xfrm>
                    <a:off x="865" y="2975"/>
                    <a:ext cx="334" cy="32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356" name="Oval 55"/>
                  <p:cNvSpPr>
                    <a:spLocks noChangeArrowheads="1"/>
                  </p:cNvSpPr>
                  <p:nvPr/>
                </p:nvSpPr>
                <p:spPr bwMode="auto">
                  <a:xfrm>
                    <a:off x="1199" y="3023"/>
                    <a:ext cx="240" cy="23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57" name="Oval 56"/>
                  <p:cNvSpPr>
                    <a:spLocks noChangeArrowheads="1"/>
                  </p:cNvSpPr>
                  <p:nvPr/>
                </p:nvSpPr>
                <p:spPr bwMode="auto">
                  <a:xfrm>
                    <a:off x="1439" y="2975"/>
                    <a:ext cx="337" cy="32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358" name="Oval 57"/>
                  <p:cNvSpPr>
                    <a:spLocks noChangeArrowheads="1"/>
                  </p:cNvSpPr>
                  <p:nvPr/>
                </p:nvSpPr>
                <p:spPr bwMode="auto">
                  <a:xfrm>
                    <a:off x="287" y="2975"/>
                    <a:ext cx="337" cy="32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</p:grpSp>
            <p:grpSp>
              <p:nvGrpSpPr>
                <p:cNvPr id="24593" name="Group 58"/>
                <p:cNvGrpSpPr>
                  <a:grpSpLocks/>
                </p:cNvGrpSpPr>
                <p:nvPr/>
              </p:nvGrpSpPr>
              <p:grpSpPr bwMode="auto">
                <a:xfrm>
                  <a:off x="2142937" y="5138489"/>
                  <a:ext cx="2363789" cy="996950"/>
                  <a:chOff x="287" y="2683"/>
                  <a:chExt cx="1489" cy="628"/>
                </a:xfrm>
              </p:grpSpPr>
              <p:sp>
                <p:nvSpPr>
                  <p:cNvPr id="339" name="Oval 59"/>
                  <p:cNvSpPr>
                    <a:spLocks noChangeArrowheads="1"/>
                  </p:cNvSpPr>
                  <p:nvPr/>
                </p:nvSpPr>
                <p:spPr bwMode="auto">
                  <a:xfrm>
                    <a:off x="576" y="2683"/>
                    <a:ext cx="334" cy="34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340" name="Oval 60"/>
                  <p:cNvSpPr>
                    <a:spLocks noChangeArrowheads="1"/>
                  </p:cNvSpPr>
                  <p:nvPr/>
                </p:nvSpPr>
                <p:spPr bwMode="auto">
                  <a:xfrm>
                    <a:off x="910" y="2731"/>
                    <a:ext cx="243" cy="24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41" name="Oval 61"/>
                  <p:cNvSpPr>
                    <a:spLocks noChangeArrowheads="1"/>
                  </p:cNvSpPr>
                  <p:nvPr/>
                </p:nvSpPr>
                <p:spPr bwMode="auto">
                  <a:xfrm>
                    <a:off x="625" y="3072"/>
                    <a:ext cx="240" cy="23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42" name="Oval 62"/>
                  <p:cNvSpPr>
                    <a:spLocks noChangeArrowheads="1"/>
                  </p:cNvSpPr>
                  <p:nvPr/>
                </p:nvSpPr>
                <p:spPr bwMode="auto">
                  <a:xfrm>
                    <a:off x="336" y="2731"/>
                    <a:ext cx="240" cy="24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43" name="Oval 63"/>
                  <p:cNvSpPr>
                    <a:spLocks noChangeArrowheads="1"/>
                  </p:cNvSpPr>
                  <p:nvPr/>
                </p:nvSpPr>
                <p:spPr bwMode="auto">
                  <a:xfrm>
                    <a:off x="1153" y="2683"/>
                    <a:ext cx="334" cy="34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344" name="Oval 64"/>
                  <p:cNvSpPr>
                    <a:spLocks noChangeArrowheads="1"/>
                  </p:cNvSpPr>
                  <p:nvPr/>
                </p:nvSpPr>
                <p:spPr bwMode="auto">
                  <a:xfrm>
                    <a:off x="1487" y="2731"/>
                    <a:ext cx="240" cy="24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45" name="Oval 65"/>
                  <p:cNvSpPr>
                    <a:spLocks noChangeArrowheads="1"/>
                  </p:cNvSpPr>
                  <p:nvPr/>
                </p:nvSpPr>
                <p:spPr bwMode="auto">
                  <a:xfrm>
                    <a:off x="865" y="2973"/>
                    <a:ext cx="334" cy="3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346" name="Oval 66"/>
                  <p:cNvSpPr>
                    <a:spLocks noChangeArrowheads="1"/>
                  </p:cNvSpPr>
                  <p:nvPr/>
                </p:nvSpPr>
                <p:spPr bwMode="auto">
                  <a:xfrm>
                    <a:off x="1199" y="3024"/>
                    <a:ext cx="240" cy="23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47" name="Oval 67"/>
                  <p:cNvSpPr>
                    <a:spLocks noChangeArrowheads="1"/>
                  </p:cNvSpPr>
                  <p:nvPr/>
                </p:nvSpPr>
                <p:spPr bwMode="auto">
                  <a:xfrm>
                    <a:off x="1439" y="2973"/>
                    <a:ext cx="337" cy="3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348" name="Oval 68"/>
                  <p:cNvSpPr>
                    <a:spLocks noChangeArrowheads="1"/>
                  </p:cNvSpPr>
                  <p:nvPr/>
                </p:nvSpPr>
                <p:spPr bwMode="auto">
                  <a:xfrm>
                    <a:off x="287" y="2973"/>
                    <a:ext cx="337" cy="3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</p:grpSp>
            <p:grpSp>
              <p:nvGrpSpPr>
                <p:cNvPr id="24594" name="Group 69"/>
                <p:cNvGrpSpPr>
                  <a:grpSpLocks/>
                </p:cNvGrpSpPr>
                <p:nvPr/>
              </p:nvGrpSpPr>
              <p:grpSpPr bwMode="auto">
                <a:xfrm rot="10800000">
                  <a:off x="2231836" y="5295648"/>
                  <a:ext cx="2373314" cy="992188"/>
                  <a:chOff x="273" y="2688"/>
                  <a:chExt cx="1495" cy="625"/>
                </a:xfrm>
              </p:grpSpPr>
              <p:sp>
                <p:nvSpPr>
                  <p:cNvPr id="329" name="Oval 70"/>
                  <p:cNvSpPr>
                    <a:spLocks noChangeArrowheads="1"/>
                  </p:cNvSpPr>
                  <p:nvPr/>
                </p:nvSpPr>
                <p:spPr bwMode="auto">
                  <a:xfrm>
                    <a:off x="633" y="2688"/>
                    <a:ext cx="334" cy="3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330" name="Oval 71"/>
                  <p:cNvSpPr>
                    <a:spLocks noChangeArrowheads="1"/>
                  </p:cNvSpPr>
                  <p:nvPr/>
                </p:nvSpPr>
                <p:spPr bwMode="auto">
                  <a:xfrm>
                    <a:off x="967" y="2664"/>
                    <a:ext cx="243" cy="23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31" name="Oval 72"/>
                  <p:cNvSpPr>
                    <a:spLocks noChangeArrowheads="1"/>
                  </p:cNvSpPr>
                  <p:nvPr/>
                </p:nvSpPr>
                <p:spPr bwMode="auto">
                  <a:xfrm>
                    <a:off x="611" y="3002"/>
                    <a:ext cx="240" cy="23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32" name="Oval 73"/>
                  <p:cNvSpPr>
                    <a:spLocks noChangeArrowheads="1"/>
                  </p:cNvSpPr>
                  <p:nvPr/>
                </p:nvSpPr>
                <p:spPr bwMode="auto">
                  <a:xfrm>
                    <a:off x="319" y="2664"/>
                    <a:ext cx="240" cy="23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33" name="Oval 74"/>
                  <p:cNvSpPr>
                    <a:spLocks noChangeArrowheads="1"/>
                  </p:cNvSpPr>
                  <p:nvPr/>
                </p:nvSpPr>
                <p:spPr bwMode="auto">
                  <a:xfrm>
                    <a:off x="1211" y="2688"/>
                    <a:ext cx="334" cy="3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334" name="Oval 75"/>
                  <p:cNvSpPr>
                    <a:spLocks noChangeArrowheads="1"/>
                  </p:cNvSpPr>
                  <p:nvPr/>
                </p:nvSpPr>
                <p:spPr bwMode="auto">
                  <a:xfrm>
                    <a:off x="1477" y="2664"/>
                    <a:ext cx="240" cy="23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35" name="Oval 76"/>
                  <p:cNvSpPr>
                    <a:spLocks noChangeArrowheads="1"/>
                  </p:cNvSpPr>
                  <p:nvPr/>
                </p:nvSpPr>
                <p:spPr bwMode="auto">
                  <a:xfrm>
                    <a:off x="922" y="2975"/>
                    <a:ext cx="334" cy="3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336" name="Oval 77"/>
                  <p:cNvSpPr>
                    <a:spLocks noChangeArrowheads="1"/>
                  </p:cNvSpPr>
                  <p:nvPr/>
                </p:nvSpPr>
                <p:spPr bwMode="auto">
                  <a:xfrm>
                    <a:off x="1250" y="2954"/>
                    <a:ext cx="243" cy="23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37" name="Oval 78"/>
                  <p:cNvSpPr>
                    <a:spLocks noChangeArrowheads="1"/>
                  </p:cNvSpPr>
                  <p:nvPr/>
                </p:nvSpPr>
                <p:spPr bwMode="auto">
                  <a:xfrm>
                    <a:off x="1493" y="2975"/>
                    <a:ext cx="334" cy="3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338" name="Oval 79"/>
                  <p:cNvSpPr>
                    <a:spLocks noChangeArrowheads="1"/>
                  </p:cNvSpPr>
                  <p:nvPr/>
                </p:nvSpPr>
                <p:spPr bwMode="auto">
                  <a:xfrm>
                    <a:off x="267" y="2975"/>
                    <a:ext cx="337" cy="3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</p:grpSp>
            <p:grpSp>
              <p:nvGrpSpPr>
                <p:cNvPr id="24595" name="Group 80"/>
                <p:cNvGrpSpPr>
                  <a:grpSpLocks/>
                </p:cNvGrpSpPr>
                <p:nvPr/>
              </p:nvGrpSpPr>
              <p:grpSpPr bwMode="auto">
                <a:xfrm rot="10800000">
                  <a:off x="2231836" y="4378076"/>
                  <a:ext cx="2373314" cy="993775"/>
                  <a:chOff x="273" y="2689"/>
                  <a:chExt cx="1495" cy="626"/>
                </a:xfrm>
              </p:grpSpPr>
              <p:sp>
                <p:nvSpPr>
                  <p:cNvPr id="319" name="Oval 81"/>
                  <p:cNvSpPr>
                    <a:spLocks noChangeArrowheads="1"/>
                  </p:cNvSpPr>
                  <p:nvPr/>
                </p:nvSpPr>
                <p:spPr bwMode="auto">
                  <a:xfrm>
                    <a:off x="633" y="2689"/>
                    <a:ext cx="334" cy="3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320" name="Oval 82"/>
                  <p:cNvSpPr>
                    <a:spLocks noChangeArrowheads="1"/>
                  </p:cNvSpPr>
                  <p:nvPr/>
                </p:nvSpPr>
                <p:spPr bwMode="auto">
                  <a:xfrm>
                    <a:off x="967" y="2734"/>
                    <a:ext cx="243" cy="24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21" name="Oval 83"/>
                  <p:cNvSpPr>
                    <a:spLocks noChangeArrowheads="1"/>
                  </p:cNvSpPr>
                  <p:nvPr/>
                </p:nvSpPr>
                <p:spPr bwMode="auto">
                  <a:xfrm>
                    <a:off x="611" y="3010"/>
                    <a:ext cx="240" cy="23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22" name="Oval 84"/>
                  <p:cNvSpPr>
                    <a:spLocks noChangeArrowheads="1"/>
                  </p:cNvSpPr>
                  <p:nvPr/>
                </p:nvSpPr>
                <p:spPr bwMode="auto">
                  <a:xfrm>
                    <a:off x="319" y="2734"/>
                    <a:ext cx="240" cy="24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23" name="Oval 85"/>
                  <p:cNvSpPr>
                    <a:spLocks noChangeArrowheads="1"/>
                  </p:cNvSpPr>
                  <p:nvPr/>
                </p:nvSpPr>
                <p:spPr bwMode="auto">
                  <a:xfrm>
                    <a:off x="1211" y="2689"/>
                    <a:ext cx="334" cy="3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324" name="Oval 86"/>
                  <p:cNvSpPr>
                    <a:spLocks noChangeArrowheads="1"/>
                  </p:cNvSpPr>
                  <p:nvPr/>
                </p:nvSpPr>
                <p:spPr bwMode="auto">
                  <a:xfrm>
                    <a:off x="1477" y="2734"/>
                    <a:ext cx="240" cy="24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25" name="Oval 87"/>
                  <p:cNvSpPr>
                    <a:spLocks noChangeArrowheads="1"/>
                  </p:cNvSpPr>
                  <p:nvPr/>
                </p:nvSpPr>
                <p:spPr bwMode="auto">
                  <a:xfrm>
                    <a:off x="922" y="2911"/>
                    <a:ext cx="334" cy="34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326" name="Oval 88"/>
                  <p:cNvSpPr>
                    <a:spLocks noChangeArrowheads="1"/>
                  </p:cNvSpPr>
                  <p:nvPr/>
                </p:nvSpPr>
                <p:spPr bwMode="auto">
                  <a:xfrm>
                    <a:off x="1250" y="2962"/>
                    <a:ext cx="243" cy="23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27" name="Oval 89"/>
                  <p:cNvSpPr>
                    <a:spLocks noChangeArrowheads="1"/>
                  </p:cNvSpPr>
                  <p:nvPr/>
                </p:nvSpPr>
                <p:spPr bwMode="auto">
                  <a:xfrm>
                    <a:off x="1493" y="2911"/>
                    <a:ext cx="334" cy="34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328" name="Oval 90"/>
                  <p:cNvSpPr>
                    <a:spLocks noChangeArrowheads="1"/>
                  </p:cNvSpPr>
                  <p:nvPr/>
                </p:nvSpPr>
                <p:spPr bwMode="auto">
                  <a:xfrm>
                    <a:off x="267" y="2911"/>
                    <a:ext cx="337" cy="34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</p:grpSp>
            <p:grpSp>
              <p:nvGrpSpPr>
                <p:cNvPr id="24596" name="Group 91"/>
                <p:cNvGrpSpPr>
                  <a:grpSpLocks/>
                </p:cNvGrpSpPr>
                <p:nvPr/>
              </p:nvGrpSpPr>
              <p:grpSpPr bwMode="auto">
                <a:xfrm>
                  <a:off x="2374716" y="4384428"/>
                  <a:ext cx="2373314" cy="982663"/>
                  <a:chOff x="289" y="2688"/>
                  <a:chExt cx="1495" cy="619"/>
                </a:xfrm>
              </p:grpSpPr>
              <p:sp>
                <p:nvSpPr>
                  <p:cNvPr id="309" name="Oval 92"/>
                  <p:cNvSpPr>
                    <a:spLocks noChangeArrowheads="1"/>
                  </p:cNvSpPr>
                  <p:nvPr/>
                </p:nvSpPr>
                <p:spPr bwMode="auto">
                  <a:xfrm>
                    <a:off x="578" y="2688"/>
                    <a:ext cx="334" cy="335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310" name="Oval 93"/>
                  <p:cNvSpPr>
                    <a:spLocks noChangeArrowheads="1"/>
                  </p:cNvSpPr>
                  <p:nvPr/>
                </p:nvSpPr>
                <p:spPr bwMode="auto">
                  <a:xfrm>
                    <a:off x="912" y="2736"/>
                    <a:ext cx="243" cy="23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11" name="Oval 94"/>
                  <p:cNvSpPr>
                    <a:spLocks noChangeArrowheads="1"/>
                  </p:cNvSpPr>
                  <p:nvPr/>
                </p:nvSpPr>
                <p:spPr bwMode="auto">
                  <a:xfrm>
                    <a:off x="630" y="3071"/>
                    <a:ext cx="243" cy="23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12" name="Oval 95"/>
                  <p:cNvSpPr>
                    <a:spLocks noChangeArrowheads="1"/>
                  </p:cNvSpPr>
                  <p:nvPr/>
                </p:nvSpPr>
                <p:spPr bwMode="auto">
                  <a:xfrm>
                    <a:off x="338" y="2736"/>
                    <a:ext cx="240" cy="23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13" name="Oval 96"/>
                  <p:cNvSpPr>
                    <a:spLocks noChangeArrowheads="1"/>
                  </p:cNvSpPr>
                  <p:nvPr/>
                </p:nvSpPr>
                <p:spPr bwMode="auto">
                  <a:xfrm>
                    <a:off x="1155" y="2688"/>
                    <a:ext cx="334" cy="335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314" name="Oval 97"/>
                  <p:cNvSpPr>
                    <a:spLocks noChangeArrowheads="1"/>
                  </p:cNvSpPr>
                  <p:nvPr/>
                </p:nvSpPr>
                <p:spPr bwMode="auto">
                  <a:xfrm>
                    <a:off x="1489" y="2736"/>
                    <a:ext cx="243" cy="23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15" name="Oval 98"/>
                  <p:cNvSpPr>
                    <a:spLocks noChangeArrowheads="1"/>
                  </p:cNvSpPr>
                  <p:nvPr/>
                </p:nvSpPr>
                <p:spPr bwMode="auto">
                  <a:xfrm>
                    <a:off x="873" y="2975"/>
                    <a:ext cx="334" cy="32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316" name="Oval 99"/>
                  <p:cNvSpPr>
                    <a:spLocks noChangeArrowheads="1"/>
                  </p:cNvSpPr>
                  <p:nvPr/>
                </p:nvSpPr>
                <p:spPr bwMode="auto">
                  <a:xfrm>
                    <a:off x="1207" y="3023"/>
                    <a:ext cx="240" cy="23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17" name="Oval 100"/>
                  <p:cNvSpPr>
                    <a:spLocks noChangeArrowheads="1"/>
                  </p:cNvSpPr>
                  <p:nvPr/>
                </p:nvSpPr>
                <p:spPr bwMode="auto">
                  <a:xfrm>
                    <a:off x="1447" y="2975"/>
                    <a:ext cx="337" cy="32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318" name="Oval 101"/>
                  <p:cNvSpPr>
                    <a:spLocks noChangeArrowheads="1"/>
                  </p:cNvSpPr>
                  <p:nvPr/>
                </p:nvSpPr>
                <p:spPr bwMode="auto">
                  <a:xfrm>
                    <a:off x="289" y="2975"/>
                    <a:ext cx="337" cy="32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</p:grpSp>
            <p:grpSp>
              <p:nvGrpSpPr>
                <p:cNvPr id="24597" name="Group 102"/>
                <p:cNvGrpSpPr>
                  <a:grpSpLocks/>
                </p:cNvGrpSpPr>
                <p:nvPr/>
              </p:nvGrpSpPr>
              <p:grpSpPr bwMode="auto">
                <a:xfrm>
                  <a:off x="2374716" y="5290889"/>
                  <a:ext cx="2373314" cy="996950"/>
                  <a:chOff x="289" y="2683"/>
                  <a:chExt cx="1495" cy="628"/>
                </a:xfrm>
              </p:grpSpPr>
              <p:sp>
                <p:nvSpPr>
                  <p:cNvPr id="299" name="Oval 103"/>
                  <p:cNvSpPr>
                    <a:spLocks noChangeArrowheads="1"/>
                  </p:cNvSpPr>
                  <p:nvPr/>
                </p:nvSpPr>
                <p:spPr bwMode="auto">
                  <a:xfrm>
                    <a:off x="578" y="2683"/>
                    <a:ext cx="334" cy="34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300" name="Oval 104"/>
                  <p:cNvSpPr>
                    <a:spLocks noChangeArrowheads="1"/>
                  </p:cNvSpPr>
                  <p:nvPr/>
                </p:nvSpPr>
                <p:spPr bwMode="auto">
                  <a:xfrm>
                    <a:off x="912" y="2727"/>
                    <a:ext cx="243" cy="24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01" name="Oval 105"/>
                  <p:cNvSpPr>
                    <a:spLocks noChangeArrowheads="1"/>
                  </p:cNvSpPr>
                  <p:nvPr/>
                </p:nvSpPr>
                <p:spPr bwMode="auto">
                  <a:xfrm>
                    <a:off x="630" y="3072"/>
                    <a:ext cx="243" cy="23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02" name="Oval 106"/>
                  <p:cNvSpPr>
                    <a:spLocks noChangeArrowheads="1"/>
                  </p:cNvSpPr>
                  <p:nvPr/>
                </p:nvSpPr>
                <p:spPr bwMode="auto">
                  <a:xfrm>
                    <a:off x="338" y="2727"/>
                    <a:ext cx="240" cy="24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03" name="Oval 107"/>
                  <p:cNvSpPr>
                    <a:spLocks noChangeArrowheads="1"/>
                  </p:cNvSpPr>
                  <p:nvPr/>
                </p:nvSpPr>
                <p:spPr bwMode="auto">
                  <a:xfrm>
                    <a:off x="1155" y="2683"/>
                    <a:ext cx="334" cy="34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304" name="Oval 108"/>
                  <p:cNvSpPr>
                    <a:spLocks noChangeArrowheads="1"/>
                  </p:cNvSpPr>
                  <p:nvPr/>
                </p:nvSpPr>
                <p:spPr bwMode="auto">
                  <a:xfrm>
                    <a:off x="1489" y="2727"/>
                    <a:ext cx="243" cy="24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05" name="Oval 109"/>
                  <p:cNvSpPr>
                    <a:spLocks noChangeArrowheads="1"/>
                  </p:cNvSpPr>
                  <p:nvPr/>
                </p:nvSpPr>
                <p:spPr bwMode="auto">
                  <a:xfrm>
                    <a:off x="873" y="2973"/>
                    <a:ext cx="334" cy="3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306" name="Oval 110"/>
                  <p:cNvSpPr>
                    <a:spLocks noChangeArrowheads="1"/>
                  </p:cNvSpPr>
                  <p:nvPr/>
                </p:nvSpPr>
                <p:spPr bwMode="auto">
                  <a:xfrm>
                    <a:off x="1207" y="3024"/>
                    <a:ext cx="240" cy="23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307" name="Oval 111"/>
                  <p:cNvSpPr>
                    <a:spLocks noChangeArrowheads="1"/>
                  </p:cNvSpPr>
                  <p:nvPr/>
                </p:nvSpPr>
                <p:spPr bwMode="auto">
                  <a:xfrm>
                    <a:off x="1447" y="2973"/>
                    <a:ext cx="337" cy="3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308" name="Oval 112"/>
                  <p:cNvSpPr>
                    <a:spLocks noChangeArrowheads="1"/>
                  </p:cNvSpPr>
                  <p:nvPr/>
                </p:nvSpPr>
                <p:spPr bwMode="auto">
                  <a:xfrm>
                    <a:off x="289" y="2973"/>
                    <a:ext cx="337" cy="3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</p:grpSp>
            <p:grpSp>
              <p:nvGrpSpPr>
                <p:cNvPr id="24598" name="Group 113"/>
                <p:cNvGrpSpPr>
                  <a:grpSpLocks/>
                </p:cNvGrpSpPr>
                <p:nvPr/>
              </p:nvGrpSpPr>
              <p:grpSpPr bwMode="auto">
                <a:xfrm rot="10800000">
                  <a:off x="2462022" y="5446464"/>
                  <a:ext cx="2379664" cy="993775"/>
                  <a:chOff x="269" y="2689"/>
                  <a:chExt cx="1499" cy="626"/>
                </a:xfrm>
              </p:grpSpPr>
              <p:sp>
                <p:nvSpPr>
                  <p:cNvPr id="289" name="Oval 114"/>
                  <p:cNvSpPr>
                    <a:spLocks noChangeArrowheads="1"/>
                  </p:cNvSpPr>
                  <p:nvPr/>
                </p:nvSpPr>
                <p:spPr bwMode="auto">
                  <a:xfrm>
                    <a:off x="678" y="2689"/>
                    <a:ext cx="334" cy="3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290" name="Oval 115"/>
                  <p:cNvSpPr>
                    <a:spLocks noChangeArrowheads="1"/>
                  </p:cNvSpPr>
                  <p:nvPr/>
                </p:nvSpPr>
                <p:spPr bwMode="auto">
                  <a:xfrm>
                    <a:off x="1018" y="2734"/>
                    <a:ext cx="243" cy="24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291" name="Oval 116"/>
                  <p:cNvSpPr>
                    <a:spLocks noChangeArrowheads="1"/>
                  </p:cNvSpPr>
                  <p:nvPr/>
                </p:nvSpPr>
                <p:spPr bwMode="auto">
                  <a:xfrm>
                    <a:off x="658" y="3010"/>
                    <a:ext cx="240" cy="23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292" name="Oval 117"/>
                  <p:cNvSpPr>
                    <a:spLocks noChangeArrowheads="1"/>
                  </p:cNvSpPr>
                  <p:nvPr/>
                </p:nvSpPr>
                <p:spPr bwMode="auto">
                  <a:xfrm>
                    <a:off x="370" y="2734"/>
                    <a:ext cx="240" cy="24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293" name="Oval 118"/>
                  <p:cNvSpPr>
                    <a:spLocks noChangeArrowheads="1"/>
                  </p:cNvSpPr>
                  <p:nvPr/>
                </p:nvSpPr>
                <p:spPr bwMode="auto">
                  <a:xfrm>
                    <a:off x="1262" y="2689"/>
                    <a:ext cx="334" cy="33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294" name="Oval 119"/>
                  <p:cNvSpPr>
                    <a:spLocks noChangeArrowheads="1"/>
                  </p:cNvSpPr>
                  <p:nvPr/>
                </p:nvSpPr>
                <p:spPr bwMode="auto">
                  <a:xfrm>
                    <a:off x="1528" y="2734"/>
                    <a:ext cx="240" cy="24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295" name="Oval 120"/>
                  <p:cNvSpPr>
                    <a:spLocks noChangeArrowheads="1"/>
                  </p:cNvSpPr>
                  <p:nvPr/>
                </p:nvSpPr>
                <p:spPr bwMode="auto">
                  <a:xfrm>
                    <a:off x="973" y="2911"/>
                    <a:ext cx="334" cy="34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296" name="Oval 121"/>
                  <p:cNvSpPr>
                    <a:spLocks noChangeArrowheads="1"/>
                  </p:cNvSpPr>
                  <p:nvPr/>
                </p:nvSpPr>
                <p:spPr bwMode="auto">
                  <a:xfrm>
                    <a:off x="1304" y="2963"/>
                    <a:ext cx="243" cy="23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297" name="Oval 122"/>
                  <p:cNvSpPr>
                    <a:spLocks noChangeArrowheads="1"/>
                  </p:cNvSpPr>
                  <p:nvPr/>
                </p:nvSpPr>
                <p:spPr bwMode="auto">
                  <a:xfrm>
                    <a:off x="1550" y="2911"/>
                    <a:ext cx="334" cy="34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298" name="Oval 123"/>
                  <p:cNvSpPr>
                    <a:spLocks noChangeArrowheads="1"/>
                  </p:cNvSpPr>
                  <p:nvPr/>
                </p:nvSpPr>
                <p:spPr bwMode="auto">
                  <a:xfrm>
                    <a:off x="321" y="2911"/>
                    <a:ext cx="337" cy="34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</p:grpSp>
            <p:grpSp>
              <p:nvGrpSpPr>
                <p:cNvPr id="24599" name="Group 124"/>
                <p:cNvGrpSpPr>
                  <a:grpSpLocks/>
                </p:cNvGrpSpPr>
                <p:nvPr/>
              </p:nvGrpSpPr>
              <p:grpSpPr bwMode="auto">
                <a:xfrm rot="10800000">
                  <a:off x="2463610" y="4530473"/>
                  <a:ext cx="2362202" cy="992188"/>
                  <a:chOff x="278" y="2690"/>
                  <a:chExt cx="1488" cy="625"/>
                </a:xfrm>
              </p:grpSpPr>
              <p:sp>
                <p:nvSpPr>
                  <p:cNvPr id="279" name="Oval 125"/>
                  <p:cNvSpPr>
                    <a:spLocks noChangeArrowheads="1"/>
                  </p:cNvSpPr>
                  <p:nvPr/>
                </p:nvSpPr>
                <p:spPr bwMode="auto">
                  <a:xfrm>
                    <a:off x="628" y="2628"/>
                    <a:ext cx="334" cy="34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280" name="Oval 126"/>
                  <p:cNvSpPr>
                    <a:spLocks noChangeArrowheads="1"/>
                  </p:cNvSpPr>
                  <p:nvPr/>
                </p:nvSpPr>
                <p:spPr bwMode="auto">
                  <a:xfrm>
                    <a:off x="969" y="2734"/>
                    <a:ext cx="243" cy="24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281" name="Oval 127"/>
                  <p:cNvSpPr>
                    <a:spLocks noChangeArrowheads="1"/>
                  </p:cNvSpPr>
                  <p:nvPr/>
                </p:nvSpPr>
                <p:spPr bwMode="auto">
                  <a:xfrm>
                    <a:off x="609" y="3011"/>
                    <a:ext cx="240" cy="23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282" name="Oval 128"/>
                  <p:cNvSpPr>
                    <a:spLocks noChangeArrowheads="1"/>
                  </p:cNvSpPr>
                  <p:nvPr/>
                </p:nvSpPr>
                <p:spPr bwMode="auto">
                  <a:xfrm>
                    <a:off x="320" y="2734"/>
                    <a:ext cx="240" cy="24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283" name="Oval 129"/>
                  <p:cNvSpPr>
                    <a:spLocks noChangeArrowheads="1"/>
                  </p:cNvSpPr>
                  <p:nvPr/>
                </p:nvSpPr>
                <p:spPr bwMode="auto">
                  <a:xfrm>
                    <a:off x="1212" y="2628"/>
                    <a:ext cx="334" cy="34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284" name="Oval 130"/>
                  <p:cNvSpPr>
                    <a:spLocks noChangeArrowheads="1"/>
                  </p:cNvSpPr>
                  <p:nvPr/>
                </p:nvSpPr>
                <p:spPr bwMode="auto">
                  <a:xfrm>
                    <a:off x="1478" y="2734"/>
                    <a:ext cx="240" cy="24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285" name="Oval 131"/>
                  <p:cNvSpPr>
                    <a:spLocks noChangeArrowheads="1"/>
                  </p:cNvSpPr>
                  <p:nvPr/>
                </p:nvSpPr>
                <p:spPr bwMode="auto">
                  <a:xfrm>
                    <a:off x="923" y="2912"/>
                    <a:ext cx="334" cy="34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286" name="Oval 132"/>
                  <p:cNvSpPr>
                    <a:spLocks noChangeArrowheads="1"/>
                  </p:cNvSpPr>
                  <p:nvPr/>
                </p:nvSpPr>
                <p:spPr bwMode="auto">
                  <a:xfrm>
                    <a:off x="1189" y="2963"/>
                    <a:ext cx="240" cy="23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+</a:t>
                    </a:r>
                  </a:p>
                </p:txBody>
              </p:sp>
              <p:sp>
                <p:nvSpPr>
                  <p:cNvPr id="287" name="Oval 133"/>
                  <p:cNvSpPr>
                    <a:spLocks noChangeArrowheads="1"/>
                  </p:cNvSpPr>
                  <p:nvPr/>
                </p:nvSpPr>
                <p:spPr bwMode="auto">
                  <a:xfrm>
                    <a:off x="1429" y="2912"/>
                    <a:ext cx="337" cy="34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  <p:sp>
                <p:nvSpPr>
                  <p:cNvPr id="288" name="Oval 134"/>
                  <p:cNvSpPr>
                    <a:spLocks noChangeArrowheads="1"/>
                  </p:cNvSpPr>
                  <p:nvPr/>
                </p:nvSpPr>
                <p:spPr bwMode="auto">
                  <a:xfrm>
                    <a:off x="271" y="2912"/>
                    <a:ext cx="337" cy="34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18039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+mn-lt"/>
                        <a:cs typeface="Guttman Yad-Brush" pitchFamily="2" charset="-79"/>
                      </a:rPr>
                      <a:t>-</a:t>
                    </a:r>
                  </a:p>
                </p:txBody>
              </p:sp>
            </p:grpSp>
            <p:grpSp>
              <p:nvGrpSpPr>
                <p:cNvPr id="24600" name="Group 135"/>
                <p:cNvGrpSpPr>
                  <a:grpSpLocks/>
                </p:cNvGrpSpPr>
                <p:nvPr/>
              </p:nvGrpSpPr>
              <p:grpSpPr bwMode="auto">
                <a:xfrm rot="-7089897">
                  <a:off x="3677695" y="2497010"/>
                  <a:ext cx="814038" cy="838200"/>
                  <a:chOff x="4252" y="3173"/>
                  <a:chExt cx="659" cy="618"/>
                </a:xfrm>
              </p:grpSpPr>
              <p:sp>
                <p:nvSpPr>
                  <p:cNvPr id="276" name="Oval 136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631" y="3186"/>
                    <a:ext cx="290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24677" name="AutoShape 137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252" y="3173"/>
                    <a:ext cx="480" cy="480"/>
                  </a:xfrm>
                  <a:prstGeom prst="flowChartConnector">
                    <a:avLst/>
                  </a:prstGeom>
                  <a:gradFill rotWithShape="0">
                    <a:gsLst>
                      <a:gs pos="0">
                        <a:srgbClr val="CC3300"/>
                      </a:gs>
                      <a:gs pos="100000">
                        <a:srgbClr val="5E18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he-IL"/>
                  </a:p>
                </p:txBody>
              </p:sp>
              <p:sp>
                <p:nvSpPr>
                  <p:cNvPr id="278" name="Oval 138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507" y="3539"/>
                    <a:ext cx="294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24601" name="Group 139"/>
                <p:cNvGrpSpPr>
                  <a:grpSpLocks/>
                </p:cNvGrpSpPr>
                <p:nvPr/>
              </p:nvGrpSpPr>
              <p:grpSpPr bwMode="auto">
                <a:xfrm rot="-1340686">
                  <a:off x="4425408" y="3161756"/>
                  <a:ext cx="836907" cy="830061"/>
                  <a:chOff x="4252" y="3166"/>
                  <a:chExt cx="648" cy="612"/>
                </a:xfrm>
              </p:grpSpPr>
              <p:sp>
                <p:nvSpPr>
                  <p:cNvPr id="273" name="Oval 140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610" y="3086"/>
                    <a:ext cx="283" cy="31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24674" name="AutoShape 141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252" y="3173"/>
                    <a:ext cx="480" cy="480"/>
                  </a:xfrm>
                  <a:prstGeom prst="flowChartConnector">
                    <a:avLst/>
                  </a:prstGeom>
                  <a:gradFill rotWithShape="0">
                    <a:gsLst>
                      <a:gs pos="0">
                        <a:srgbClr val="CC3300"/>
                      </a:gs>
                      <a:gs pos="100000">
                        <a:srgbClr val="5E18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he-IL"/>
                  </a:p>
                </p:txBody>
              </p:sp>
              <p:sp>
                <p:nvSpPr>
                  <p:cNvPr id="275" name="Oval 142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407" y="3491"/>
                    <a:ext cx="287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24602" name="Group 143"/>
                <p:cNvGrpSpPr>
                  <a:grpSpLocks/>
                </p:cNvGrpSpPr>
                <p:nvPr/>
              </p:nvGrpSpPr>
              <p:grpSpPr bwMode="auto">
                <a:xfrm>
                  <a:off x="5268732" y="5674401"/>
                  <a:ext cx="921446" cy="830062"/>
                  <a:chOff x="4252" y="3169"/>
                  <a:chExt cx="654" cy="612"/>
                </a:xfrm>
              </p:grpSpPr>
              <p:sp>
                <p:nvSpPr>
                  <p:cNvPr id="270" name="Oval 144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614" y="3169"/>
                    <a:ext cx="292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24671" name="AutoShape 145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252" y="3173"/>
                    <a:ext cx="480" cy="480"/>
                  </a:xfrm>
                  <a:prstGeom prst="flowChartConnector">
                    <a:avLst/>
                  </a:prstGeom>
                  <a:gradFill rotWithShape="0">
                    <a:gsLst>
                      <a:gs pos="0">
                        <a:srgbClr val="CC3300"/>
                      </a:gs>
                      <a:gs pos="100000">
                        <a:srgbClr val="5E18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he-IL"/>
                  </a:p>
                </p:txBody>
              </p:sp>
              <p:sp>
                <p:nvSpPr>
                  <p:cNvPr id="272" name="Oval 146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402" y="3493"/>
                    <a:ext cx="289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</p:grpSp>
            <p:sp>
              <p:nvSpPr>
                <p:cNvPr id="203" name="Oval 147"/>
                <p:cNvSpPr>
                  <a:spLocks noChangeArrowheads="1"/>
                </p:cNvSpPr>
                <p:nvPr/>
              </p:nvSpPr>
              <p:spPr bwMode="auto">
                <a:xfrm>
                  <a:off x="3821925" y="3425103"/>
                  <a:ext cx="458219" cy="42831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dirty="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+mn-lt"/>
                      <a:cs typeface="Guttman Yad-Brush" pitchFamily="2" charset="-79"/>
                    </a:rPr>
                    <a:t>+</a:t>
                  </a:r>
                </a:p>
              </p:txBody>
            </p:sp>
            <p:sp>
              <p:nvSpPr>
                <p:cNvPr id="204" name="Oval 148"/>
                <p:cNvSpPr>
                  <a:spLocks noChangeArrowheads="1"/>
                </p:cNvSpPr>
                <p:nvPr/>
              </p:nvSpPr>
              <p:spPr bwMode="auto">
                <a:xfrm>
                  <a:off x="5881345" y="4845567"/>
                  <a:ext cx="715647" cy="67228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>
                        <a:gamma/>
                        <a:tint val="27451"/>
                        <a:invGamma/>
                      </a:schemeClr>
                    </a:gs>
                    <a:gs pos="100000">
                      <a:schemeClr val="accent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2800" dirty="0"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+mn-lt"/>
                      <a:cs typeface="Guttman Yad-Brush" pitchFamily="2" charset="-79"/>
                    </a:rPr>
                    <a:t>-</a:t>
                  </a:r>
                  <a:endParaRPr lang="en-US" sz="2800" dirty="0"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+mn-lt"/>
                    <a:cs typeface="Guttman Yad-Brush" pitchFamily="2" charset="-79"/>
                  </a:endParaRPr>
                </a:p>
              </p:txBody>
            </p:sp>
            <p:grpSp>
              <p:nvGrpSpPr>
                <p:cNvPr id="24605" name="Group 149"/>
                <p:cNvGrpSpPr>
                  <a:grpSpLocks/>
                </p:cNvGrpSpPr>
                <p:nvPr/>
              </p:nvGrpSpPr>
              <p:grpSpPr bwMode="auto">
                <a:xfrm rot="9429100">
                  <a:off x="2828545" y="3155557"/>
                  <a:ext cx="818980" cy="851762"/>
                  <a:chOff x="4252" y="3173"/>
                  <a:chExt cx="663" cy="628"/>
                </a:xfrm>
              </p:grpSpPr>
              <p:sp>
                <p:nvSpPr>
                  <p:cNvPr id="267" name="Oval 150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642" y="3204"/>
                    <a:ext cx="292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24668" name="AutoShape 151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252" y="3173"/>
                    <a:ext cx="480" cy="480"/>
                  </a:xfrm>
                  <a:prstGeom prst="flowChartConnector">
                    <a:avLst/>
                  </a:prstGeom>
                  <a:gradFill rotWithShape="0">
                    <a:gsLst>
                      <a:gs pos="0">
                        <a:srgbClr val="CC3300"/>
                      </a:gs>
                      <a:gs pos="100000">
                        <a:srgbClr val="5E18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he-IL"/>
                  </a:p>
                </p:txBody>
              </p:sp>
              <p:sp>
                <p:nvSpPr>
                  <p:cNvPr id="269" name="Oval 152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411" y="3513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24606" name="Group 153"/>
                <p:cNvGrpSpPr>
                  <a:grpSpLocks/>
                </p:cNvGrpSpPr>
                <p:nvPr/>
              </p:nvGrpSpPr>
              <p:grpSpPr bwMode="auto">
                <a:xfrm>
                  <a:off x="6183128" y="4075549"/>
                  <a:ext cx="928490" cy="840911"/>
                  <a:chOff x="4252" y="3170"/>
                  <a:chExt cx="659" cy="620"/>
                </a:xfrm>
              </p:grpSpPr>
              <p:sp>
                <p:nvSpPr>
                  <p:cNvPr id="264" name="Oval 154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622" y="3170"/>
                    <a:ext cx="289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24665" name="AutoShape 155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252" y="3173"/>
                    <a:ext cx="480" cy="480"/>
                  </a:xfrm>
                  <a:prstGeom prst="flowChartConnector">
                    <a:avLst/>
                  </a:prstGeom>
                  <a:gradFill rotWithShape="0">
                    <a:gsLst>
                      <a:gs pos="0">
                        <a:srgbClr val="CC3300"/>
                      </a:gs>
                      <a:gs pos="100000">
                        <a:srgbClr val="5E18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he-IL"/>
                  </a:p>
                </p:txBody>
              </p:sp>
              <p:sp>
                <p:nvSpPr>
                  <p:cNvPr id="266" name="Oval 156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403" y="3502"/>
                    <a:ext cx="296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24607" name="Group 157"/>
                <p:cNvGrpSpPr>
                  <a:grpSpLocks/>
                </p:cNvGrpSpPr>
                <p:nvPr/>
              </p:nvGrpSpPr>
              <p:grpSpPr bwMode="auto">
                <a:xfrm rot="2001728">
                  <a:off x="4820203" y="4758894"/>
                  <a:ext cx="908765" cy="832774"/>
                  <a:chOff x="4252" y="3164"/>
                  <a:chExt cx="645" cy="614"/>
                </a:xfrm>
              </p:grpSpPr>
              <p:sp>
                <p:nvSpPr>
                  <p:cNvPr id="261" name="Oval 158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601" y="3144"/>
                    <a:ext cx="292" cy="29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24662" name="AutoShape 159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252" y="3173"/>
                    <a:ext cx="480" cy="480"/>
                  </a:xfrm>
                  <a:prstGeom prst="flowChartConnector">
                    <a:avLst/>
                  </a:prstGeom>
                  <a:gradFill rotWithShape="0">
                    <a:gsLst>
                      <a:gs pos="0">
                        <a:srgbClr val="CC3300"/>
                      </a:gs>
                      <a:gs pos="100000">
                        <a:srgbClr val="5E18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he-IL"/>
                  </a:p>
                </p:txBody>
              </p:sp>
              <p:sp>
                <p:nvSpPr>
                  <p:cNvPr id="263" name="Oval 160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394" y="3490"/>
                    <a:ext cx="285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24608" name="Group 161"/>
                <p:cNvGrpSpPr>
                  <a:grpSpLocks/>
                </p:cNvGrpSpPr>
                <p:nvPr/>
              </p:nvGrpSpPr>
              <p:grpSpPr bwMode="auto">
                <a:xfrm rot="7941812">
                  <a:off x="6371618" y="5370497"/>
                  <a:ext cx="914401" cy="843624"/>
                  <a:chOff x="4252" y="3173"/>
                  <a:chExt cx="649" cy="622"/>
                </a:xfrm>
              </p:grpSpPr>
              <p:sp>
                <p:nvSpPr>
                  <p:cNvPr id="258" name="Oval 162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600" y="3223"/>
                    <a:ext cx="292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24659" name="AutoShape 163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252" y="3173"/>
                    <a:ext cx="480" cy="480"/>
                  </a:xfrm>
                  <a:prstGeom prst="flowChartConnector">
                    <a:avLst/>
                  </a:prstGeom>
                  <a:gradFill rotWithShape="0">
                    <a:gsLst>
                      <a:gs pos="0">
                        <a:srgbClr val="CC3300"/>
                      </a:gs>
                      <a:gs pos="100000">
                        <a:srgbClr val="5E18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he-IL"/>
                  </a:p>
                </p:txBody>
              </p:sp>
              <p:sp>
                <p:nvSpPr>
                  <p:cNvPr id="260" name="Oval 164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389" y="3552"/>
                    <a:ext cx="292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24609" name="Group 165"/>
                <p:cNvGrpSpPr>
                  <a:grpSpLocks/>
                </p:cNvGrpSpPr>
                <p:nvPr/>
              </p:nvGrpSpPr>
              <p:grpSpPr bwMode="auto">
                <a:xfrm rot="-1340686">
                  <a:off x="1149333" y="5525292"/>
                  <a:ext cx="843364" cy="828705"/>
                  <a:chOff x="4252" y="3168"/>
                  <a:chExt cx="653" cy="611"/>
                </a:xfrm>
              </p:grpSpPr>
              <p:sp>
                <p:nvSpPr>
                  <p:cNvPr id="255" name="Oval 166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617" y="3095"/>
                    <a:ext cx="291" cy="29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24656" name="AutoShape 167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252" y="3173"/>
                    <a:ext cx="480" cy="480"/>
                  </a:xfrm>
                  <a:prstGeom prst="flowChartConnector">
                    <a:avLst/>
                  </a:prstGeom>
                  <a:gradFill rotWithShape="0">
                    <a:gsLst>
                      <a:gs pos="0">
                        <a:srgbClr val="CC3300"/>
                      </a:gs>
                      <a:gs pos="100000">
                        <a:srgbClr val="5E18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he-IL"/>
                  </a:p>
                </p:txBody>
              </p:sp>
              <p:sp>
                <p:nvSpPr>
                  <p:cNvPr id="257" name="Oval 168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393" y="3416"/>
                    <a:ext cx="303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24610" name="Group 169"/>
                <p:cNvGrpSpPr>
                  <a:grpSpLocks/>
                </p:cNvGrpSpPr>
                <p:nvPr/>
              </p:nvGrpSpPr>
              <p:grpSpPr bwMode="auto">
                <a:xfrm rot="9429100">
                  <a:off x="5634303" y="2932304"/>
                  <a:ext cx="815276" cy="850405"/>
                  <a:chOff x="4252" y="3173"/>
                  <a:chExt cx="660" cy="627"/>
                </a:xfrm>
              </p:grpSpPr>
              <p:sp>
                <p:nvSpPr>
                  <p:cNvPr id="252" name="Oval 170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607" y="3185"/>
                    <a:ext cx="317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24653" name="AutoShape 171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252" y="3173"/>
                    <a:ext cx="480" cy="480"/>
                  </a:xfrm>
                  <a:prstGeom prst="flowChartConnector">
                    <a:avLst/>
                  </a:prstGeom>
                  <a:gradFill rotWithShape="0">
                    <a:gsLst>
                      <a:gs pos="0">
                        <a:srgbClr val="CC3300"/>
                      </a:gs>
                      <a:gs pos="100000">
                        <a:srgbClr val="5E18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he-IL"/>
                  </a:p>
                </p:txBody>
              </p:sp>
              <p:sp>
                <p:nvSpPr>
                  <p:cNvPr id="254" name="Oval 172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398" y="3504"/>
                    <a:ext cx="296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24611" name="Group 173"/>
                <p:cNvGrpSpPr>
                  <a:grpSpLocks/>
                </p:cNvGrpSpPr>
                <p:nvPr/>
              </p:nvGrpSpPr>
              <p:grpSpPr bwMode="auto">
                <a:xfrm rot="-7089897">
                  <a:off x="4969700" y="2146877"/>
                  <a:ext cx="822689" cy="844980"/>
                  <a:chOff x="4252" y="3173"/>
                  <a:chExt cx="666" cy="623"/>
                </a:xfrm>
              </p:grpSpPr>
              <p:sp>
                <p:nvSpPr>
                  <p:cNvPr id="249" name="Oval 174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735" y="3191"/>
                    <a:ext cx="298" cy="285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24650" name="AutoShape 175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252" y="3173"/>
                    <a:ext cx="480" cy="480"/>
                  </a:xfrm>
                  <a:prstGeom prst="flowChartConnector">
                    <a:avLst/>
                  </a:prstGeom>
                  <a:gradFill rotWithShape="0">
                    <a:gsLst>
                      <a:gs pos="0">
                        <a:srgbClr val="CC3300"/>
                      </a:gs>
                      <a:gs pos="100000">
                        <a:srgbClr val="5E18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he-IL"/>
                  </a:p>
                </p:txBody>
              </p:sp>
              <p:sp>
                <p:nvSpPr>
                  <p:cNvPr id="251" name="Oval 176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437" y="3507"/>
                    <a:ext cx="290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</p:grpSp>
            <p:sp>
              <p:nvSpPr>
                <p:cNvPr id="24612" name="Line 177"/>
                <p:cNvSpPr>
                  <a:spLocks noChangeShapeType="1"/>
                </p:cNvSpPr>
                <p:nvPr/>
              </p:nvSpPr>
              <p:spPr bwMode="auto">
                <a:xfrm>
                  <a:off x="3211324" y="1874588"/>
                  <a:ext cx="259080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he-IL"/>
                </a:p>
              </p:txBody>
            </p:sp>
            <p:grpSp>
              <p:nvGrpSpPr>
                <p:cNvPr id="24613" name="Group 184"/>
                <p:cNvGrpSpPr>
                  <a:grpSpLocks/>
                </p:cNvGrpSpPr>
                <p:nvPr/>
              </p:nvGrpSpPr>
              <p:grpSpPr bwMode="auto">
                <a:xfrm rot="-7089897">
                  <a:off x="5429316" y="3670975"/>
                  <a:ext cx="820218" cy="846336"/>
                  <a:chOff x="4252" y="3173"/>
                  <a:chExt cx="664" cy="624"/>
                </a:xfrm>
              </p:grpSpPr>
              <p:sp>
                <p:nvSpPr>
                  <p:cNvPr id="246" name="Oval 185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622" y="3186"/>
                    <a:ext cx="294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24647" name="AutoShape 186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252" y="3173"/>
                    <a:ext cx="480" cy="480"/>
                  </a:xfrm>
                  <a:prstGeom prst="flowChartConnector">
                    <a:avLst/>
                  </a:prstGeom>
                  <a:gradFill rotWithShape="0">
                    <a:gsLst>
                      <a:gs pos="0">
                        <a:srgbClr val="CC3300"/>
                      </a:gs>
                      <a:gs pos="100000">
                        <a:srgbClr val="5E18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he-IL"/>
                  </a:p>
                </p:txBody>
              </p:sp>
              <p:sp>
                <p:nvSpPr>
                  <p:cNvPr id="248" name="Oval 187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394" y="3491"/>
                    <a:ext cx="290" cy="27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24614" name="Group 188"/>
                <p:cNvGrpSpPr>
                  <a:grpSpLocks/>
                </p:cNvGrpSpPr>
                <p:nvPr/>
              </p:nvGrpSpPr>
              <p:grpSpPr bwMode="auto">
                <a:xfrm rot="-1340686">
                  <a:off x="7320404" y="5595774"/>
                  <a:ext cx="845947" cy="834130"/>
                  <a:chOff x="4252" y="3164"/>
                  <a:chExt cx="655" cy="615"/>
                </a:xfrm>
              </p:grpSpPr>
              <p:sp>
                <p:nvSpPr>
                  <p:cNvPr id="243" name="Oval 189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631" y="3093"/>
                    <a:ext cx="291" cy="29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24644" name="AutoShape 190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252" y="3173"/>
                    <a:ext cx="480" cy="480"/>
                  </a:xfrm>
                  <a:prstGeom prst="flowChartConnector">
                    <a:avLst/>
                  </a:prstGeom>
                  <a:gradFill rotWithShape="0">
                    <a:gsLst>
                      <a:gs pos="0">
                        <a:srgbClr val="CC3300"/>
                      </a:gs>
                      <a:gs pos="100000">
                        <a:srgbClr val="5E18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he-IL"/>
                  </a:p>
                </p:txBody>
              </p:sp>
              <p:sp>
                <p:nvSpPr>
                  <p:cNvPr id="245" name="Oval 191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433" y="3420"/>
                    <a:ext cx="267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24615" name="Group 192"/>
                <p:cNvGrpSpPr>
                  <a:grpSpLocks/>
                </p:cNvGrpSpPr>
                <p:nvPr/>
              </p:nvGrpSpPr>
              <p:grpSpPr bwMode="auto">
                <a:xfrm rot="9429100">
                  <a:off x="2829134" y="2179635"/>
                  <a:ext cx="802924" cy="838199"/>
                  <a:chOff x="4252" y="3173"/>
                  <a:chExt cx="650" cy="618"/>
                </a:xfrm>
              </p:grpSpPr>
              <p:sp>
                <p:nvSpPr>
                  <p:cNvPr id="240" name="Oval 193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668" y="3181"/>
                    <a:ext cx="292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24641" name="AutoShape 194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252" y="3173"/>
                    <a:ext cx="480" cy="480"/>
                  </a:xfrm>
                  <a:prstGeom prst="flowChartConnector">
                    <a:avLst/>
                  </a:prstGeom>
                  <a:gradFill rotWithShape="0">
                    <a:gsLst>
                      <a:gs pos="0">
                        <a:srgbClr val="CC3300"/>
                      </a:gs>
                      <a:gs pos="100000">
                        <a:srgbClr val="5E18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he-IL"/>
                  </a:p>
                </p:txBody>
              </p:sp>
              <p:sp>
                <p:nvSpPr>
                  <p:cNvPr id="242" name="Oval 195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479" y="3531"/>
                    <a:ext cx="275" cy="30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24616" name="Group 196"/>
                <p:cNvGrpSpPr>
                  <a:grpSpLocks/>
                </p:cNvGrpSpPr>
                <p:nvPr/>
              </p:nvGrpSpPr>
              <p:grpSpPr bwMode="auto">
                <a:xfrm rot="2001728">
                  <a:off x="3821588" y="1952673"/>
                  <a:ext cx="920037" cy="834130"/>
                  <a:chOff x="4252" y="3173"/>
                  <a:chExt cx="653" cy="615"/>
                </a:xfrm>
              </p:grpSpPr>
              <p:sp>
                <p:nvSpPr>
                  <p:cNvPr id="237" name="Oval 197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554" y="3113"/>
                    <a:ext cx="300" cy="31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24638" name="AutoShape 198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252" y="3173"/>
                    <a:ext cx="480" cy="480"/>
                  </a:xfrm>
                  <a:prstGeom prst="flowChartConnector">
                    <a:avLst/>
                  </a:prstGeom>
                  <a:gradFill rotWithShape="0">
                    <a:gsLst>
                      <a:gs pos="0">
                        <a:srgbClr val="CC3300"/>
                      </a:gs>
                      <a:gs pos="100000">
                        <a:srgbClr val="5E18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he-IL"/>
                  </a:p>
                </p:txBody>
              </p:sp>
              <p:sp>
                <p:nvSpPr>
                  <p:cNvPr id="239" name="Oval 199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336" y="3447"/>
                    <a:ext cx="292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24617" name="Group 200"/>
                <p:cNvGrpSpPr>
                  <a:grpSpLocks/>
                </p:cNvGrpSpPr>
                <p:nvPr/>
              </p:nvGrpSpPr>
              <p:grpSpPr bwMode="auto">
                <a:xfrm rot="9429100">
                  <a:off x="6718901" y="4452711"/>
                  <a:ext cx="796747" cy="850405"/>
                  <a:chOff x="4252" y="3173"/>
                  <a:chExt cx="645" cy="627"/>
                </a:xfrm>
              </p:grpSpPr>
              <p:sp>
                <p:nvSpPr>
                  <p:cNvPr id="234" name="Oval 201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610" y="3207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24635" name="AutoShape 202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252" y="3173"/>
                    <a:ext cx="480" cy="480"/>
                  </a:xfrm>
                  <a:prstGeom prst="flowChartConnector">
                    <a:avLst/>
                  </a:prstGeom>
                  <a:gradFill rotWithShape="0">
                    <a:gsLst>
                      <a:gs pos="0">
                        <a:srgbClr val="CC3300"/>
                      </a:gs>
                      <a:gs pos="100000">
                        <a:srgbClr val="5E18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he-IL"/>
                  </a:p>
                </p:txBody>
              </p:sp>
              <p:sp>
                <p:nvSpPr>
                  <p:cNvPr id="236" name="Oval 203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321" y="3577"/>
                    <a:ext cx="304" cy="25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24618" name="Group 204"/>
                <p:cNvGrpSpPr>
                  <a:grpSpLocks/>
                </p:cNvGrpSpPr>
                <p:nvPr/>
              </p:nvGrpSpPr>
              <p:grpSpPr bwMode="auto">
                <a:xfrm rot="-1340686">
                  <a:off x="1149333" y="5525292"/>
                  <a:ext cx="843364" cy="828705"/>
                  <a:chOff x="4252" y="3168"/>
                  <a:chExt cx="653" cy="611"/>
                </a:xfrm>
              </p:grpSpPr>
              <p:sp>
                <p:nvSpPr>
                  <p:cNvPr id="231" name="Oval 205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617" y="3095"/>
                    <a:ext cx="291" cy="292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24632" name="AutoShape 206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252" y="3173"/>
                    <a:ext cx="480" cy="480"/>
                  </a:xfrm>
                  <a:prstGeom prst="flowChartConnector">
                    <a:avLst/>
                  </a:prstGeom>
                  <a:gradFill rotWithShape="0">
                    <a:gsLst>
                      <a:gs pos="0">
                        <a:srgbClr val="CC3300"/>
                      </a:gs>
                      <a:gs pos="100000">
                        <a:srgbClr val="5E18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he-IL"/>
                  </a:p>
                </p:txBody>
              </p:sp>
              <p:sp>
                <p:nvSpPr>
                  <p:cNvPr id="233" name="Oval 207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393" y="3416"/>
                    <a:ext cx="303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24619" name="Group 208"/>
                <p:cNvGrpSpPr>
                  <a:grpSpLocks/>
                </p:cNvGrpSpPr>
                <p:nvPr/>
              </p:nvGrpSpPr>
              <p:grpSpPr bwMode="auto">
                <a:xfrm rot="934100">
                  <a:off x="2223248" y="3245296"/>
                  <a:ext cx="829158" cy="820568"/>
                  <a:chOff x="4252" y="3173"/>
                  <a:chExt cx="642" cy="605"/>
                </a:xfrm>
              </p:grpSpPr>
              <p:sp>
                <p:nvSpPr>
                  <p:cNvPr id="228" name="Oval 209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607" y="3174"/>
                    <a:ext cx="287" cy="28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24629" name="AutoShape 210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252" y="3173"/>
                    <a:ext cx="480" cy="480"/>
                  </a:xfrm>
                  <a:prstGeom prst="flowChartConnector">
                    <a:avLst/>
                  </a:prstGeom>
                  <a:gradFill rotWithShape="0">
                    <a:gsLst>
                      <a:gs pos="0">
                        <a:srgbClr val="CC3300"/>
                      </a:gs>
                      <a:gs pos="100000">
                        <a:srgbClr val="5E18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he-IL"/>
                  </a:p>
                </p:txBody>
              </p:sp>
              <p:sp>
                <p:nvSpPr>
                  <p:cNvPr id="230" name="Oval 211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421" y="3412"/>
                    <a:ext cx="291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24620" name="Group 212"/>
                <p:cNvGrpSpPr>
                  <a:grpSpLocks/>
                </p:cNvGrpSpPr>
                <p:nvPr/>
              </p:nvGrpSpPr>
              <p:grpSpPr bwMode="auto">
                <a:xfrm rot="-7089897">
                  <a:off x="4511330" y="3829356"/>
                  <a:ext cx="820219" cy="838199"/>
                  <a:chOff x="4252" y="3173"/>
                  <a:chExt cx="664" cy="618"/>
                </a:xfrm>
              </p:grpSpPr>
              <p:sp>
                <p:nvSpPr>
                  <p:cNvPr id="225" name="Oval 213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631" y="3179"/>
                    <a:ext cx="290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24626" name="AutoShape 214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252" y="3173"/>
                    <a:ext cx="480" cy="480"/>
                  </a:xfrm>
                  <a:prstGeom prst="flowChartConnector">
                    <a:avLst/>
                  </a:prstGeom>
                  <a:gradFill rotWithShape="0">
                    <a:gsLst>
                      <a:gs pos="0">
                        <a:srgbClr val="CC3300"/>
                      </a:gs>
                      <a:gs pos="100000">
                        <a:srgbClr val="5E18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he-IL"/>
                  </a:p>
                </p:txBody>
              </p:sp>
              <p:sp>
                <p:nvSpPr>
                  <p:cNvPr id="227" name="Oval 215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458" y="3503"/>
                    <a:ext cx="307" cy="285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24621" name="Group 216"/>
                <p:cNvGrpSpPr>
                  <a:grpSpLocks/>
                </p:cNvGrpSpPr>
                <p:nvPr/>
              </p:nvGrpSpPr>
              <p:grpSpPr bwMode="auto">
                <a:xfrm rot="2001728">
                  <a:off x="1387704" y="4769201"/>
                  <a:ext cx="905947" cy="821923"/>
                  <a:chOff x="4252" y="3173"/>
                  <a:chExt cx="643" cy="606"/>
                </a:xfrm>
              </p:grpSpPr>
              <p:sp>
                <p:nvSpPr>
                  <p:cNvPr id="222" name="Oval 217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565" y="3177"/>
                    <a:ext cx="292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24623" name="AutoShape 218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252" y="3173"/>
                    <a:ext cx="480" cy="480"/>
                  </a:xfrm>
                  <a:prstGeom prst="flowChartConnector">
                    <a:avLst/>
                  </a:prstGeom>
                  <a:gradFill rotWithShape="0">
                    <a:gsLst>
                      <a:gs pos="0">
                        <a:srgbClr val="CC3300"/>
                      </a:gs>
                      <a:gs pos="100000">
                        <a:srgbClr val="5E18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he-IL"/>
                  </a:p>
                </p:txBody>
              </p:sp>
              <p:sp>
                <p:nvSpPr>
                  <p:cNvPr id="224" name="Oval 219"/>
                  <p:cNvSpPr>
                    <a:spLocks noChangeArrowheads="1"/>
                  </p:cNvSpPr>
                  <p:nvPr/>
                </p:nvSpPr>
                <p:spPr bwMode="auto">
                  <a:xfrm rot="2406573">
                    <a:off x="4393" y="3491"/>
                    <a:ext cx="289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he-IL" dirty="0">
                      <a:latin typeface="+mn-lt"/>
                      <a:cs typeface="+mn-cs"/>
                    </a:endParaRPr>
                  </a:p>
                </p:txBody>
              </p:sp>
            </p:grpSp>
          </p:grpSp>
        </p:grpSp>
      </p:grpSp>
      <p:sp>
        <p:nvSpPr>
          <p:cNvPr id="399" name="Rectangle 12">
            <a:hlinkClick r:id="rId4"/>
          </p:cNvPr>
          <p:cNvSpPr/>
          <p:nvPr/>
        </p:nvSpPr>
        <p:spPr>
          <a:xfrm>
            <a:off x="971550" y="4710113"/>
            <a:ext cx="2713038" cy="64293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chemeClr val="tx1"/>
                </a:solidFill>
                <a:hlinkClick r:id="rId4"/>
              </a:rPr>
              <a:t>ذائبية ملح الطعام </a:t>
            </a:r>
            <a:r>
              <a:rPr lang="ar-SA" dirty="0" smtClean="0">
                <a:solidFill>
                  <a:schemeClr val="tx1"/>
                </a:solidFill>
                <a:hlinkClick r:id="rId4"/>
              </a:rPr>
              <a:t>في </a:t>
            </a:r>
            <a:r>
              <a:rPr lang="ar-LB" dirty="0" smtClean="0">
                <a:solidFill>
                  <a:schemeClr val="tx1"/>
                </a:solidFill>
                <a:hlinkClick r:id="rId4"/>
              </a:rPr>
              <a:t>الماء </a:t>
            </a:r>
            <a:r>
              <a:rPr lang="ar-LB" dirty="0" smtClean="0">
                <a:solidFill>
                  <a:schemeClr val="tx1"/>
                </a:solidFill>
                <a:hlinkClick r:id="rId4"/>
              </a:rPr>
              <a:t>بمستوى الماكرو والميكرو</a:t>
            </a:r>
            <a:r>
              <a:rPr lang="he-IL" dirty="0" smtClean="0">
                <a:solidFill>
                  <a:schemeClr val="tx1"/>
                </a:solidFill>
                <a:hlinkClick r:id="rId4"/>
              </a:rPr>
              <a:t>:</a:t>
            </a:r>
            <a:endParaRPr lang="he-IL" dirty="0">
              <a:solidFill>
                <a:schemeClr val="tx1"/>
              </a:solidFill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dirty="0">
                <a:solidFill>
                  <a:schemeClr val="tx1"/>
                </a:solidFill>
              </a:rPr>
              <a:t>  </a:t>
            </a:r>
            <a:endParaRPr lang="he-IL" dirty="0"/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dirty="0">
                <a:solidFill>
                  <a:schemeClr val="tx1"/>
                </a:solidFill>
              </a:rPr>
              <a:t>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00" name="TextBox 399"/>
          <p:cNvSpPr txBox="1"/>
          <p:nvPr/>
        </p:nvSpPr>
        <p:spPr>
          <a:xfrm>
            <a:off x="357188" y="857250"/>
            <a:ext cx="8215312" cy="1203325"/>
          </a:xfrm>
          <a:prstGeom prst="rect">
            <a:avLst/>
          </a:prstGeom>
          <a:noFill/>
          <a:ln w="22225">
            <a:noFill/>
          </a:ln>
          <a:effectLst>
            <a:outerShdw sx="101000" sy="101000" algn="ctr" rotWithShape="0">
              <a:schemeClr val="bg1">
                <a:lumMod val="75000"/>
              </a:schemeClr>
            </a:outerShdw>
          </a:effectLst>
        </p:spPr>
        <p:txBody>
          <a:bodyPr rtlCol="1"/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dirty="0">
                <a:solidFill>
                  <a:srgbClr val="1D4C72"/>
                </a:solidFill>
                <a:latin typeface="+mn-lt"/>
                <a:cs typeface="+mn-cs"/>
              </a:rPr>
              <a:t> </a:t>
            </a:r>
            <a:r>
              <a:rPr lang="ar-LB" b="1" dirty="0" smtClean="0">
                <a:solidFill>
                  <a:srgbClr val="1D4C72"/>
                </a:solidFill>
                <a:latin typeface="+mn-lt"/>
                <a:cs typeface="+mn-cs"/>
              </a:rPr>
              <a:t>سؤال</a:t>
            </a:r>
            <a:r>
              <a:rPr lang="he-IL" b="1" dirty="0" smtClean="0">
                <a:solidFill>
                  <a:srgbClr val="1D4C72"/>
                </a:solidFill>
                <a:latin typeface="+mn-lt"/>
                <a:cs typeface="+mn-cs"/>
              </a:rPr>
              <a:t> </a:t>
            </a:r>
            <a:r>
              <a:rPr lang="he-IL" b="1" dirty="0">
                <a:solidFill>
                  <a:srgbClr val="1D4C72"/>
                </a:solidFill>
                <a:latin typeface="+mn-lt"/>
                <a:cs typeface="+mn-cs"/>
              </a:rPr>
              <a:t>7: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تمعنوا </a:t>
            </a: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المحاكاة </a:t>
            </a: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وفسروا عملية اذابة ملح الطعام  </a:t>
            </a:r>
            <a:r>
              <a:rPr lang="en-US" dirty="0" err="1" smtClean="0">
                <a:solidFill>
                  <a:srgbClr val="1D4C72"/>
                </a:solidFill>
                <a:latin typeface="+mn-lt"/>
                <a:cs typeface="+mn-cs"/>
              </a:rPr>
              <a:t>NaCl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 </a:t>
            </a:r>
            <a:r>
              <a:rPr lang="ar-SA" dirty="0" smtClean="0">
                <a:solidFill>
                  <a:srgbClr val="1D4C72"/>
                </a:solidFill>
                <a:latin typeface="+mn-lt"/>
                <a:cs typeface="+mn-cs"/>
              </a:rPr>
              <a:t>في </a:t>
            </a: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الماء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.</a:t>
            </a:r>
            <a:endParaRPr lang="he-IL" dirty="0">
              <a:solidFill>
                <a:srgbClr val="1D4C72"/>
              </a:solidFill>
              <a:latin typeface="+mn-lt"/>
              <a:cs typeface="+mn-cs"/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 </a:t>
            </a:r>
            <a:r>
              <a:rPr lang="ar-SA" dirty="0" smtClean="0">
                <a:solidFill>
                  <a:srgbClr val="1D4C72"/>
                </a:solidFill>
                <a:latin typeface="+mn-lt"/>
                <a:cs typeface="+mn-cs"/>
              </a:rPr>
              <a:t>بينوا في التفسير </a:t>
            </a: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أهمية </a:t>
            </a: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القطبية في جزئ الماء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.</a:t>
            </a:r>
            <a:endParaRPr lang="he-IL" dirty="0">
              <a:solidFill>
                <a:srgbClr val="1D4C72"/>
              </a:solidFill>
              <a:latin typeface="+mn-lt"/>
              <a:cs typeface="+mn-cs"/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dirty="0">
                <a:solidFill>
                  <a:srgbClr val="1D4C72"/>
                </a:solidFill>
                <a:latin typeface="+mn-lt"/>
                <a:cs typeface="+mn-cs"/>
              </a:rPr>
              <a:t> 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>
              <a:solidFill>
                <a:srgbClr val="1D4C72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כותרת 76"/>
          <p:cNvSpPr>
            <a:spLocks noGrp="1"/>
          </p:cNvSpPr>
          <p:nvPr>
            <p:ph type="title"/>
          </p:nvPr>
        </p:nvSpPr>
        <p:spPr bwMode="auto">
          <a:xfrm>
            <a:off x="323850" y="53975"/>
            <a:ext cx="8229600" cy="42227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ar-LB" sz="2000" b="1" dirty="0" smtClean="0">
                <a:solidFill>
                  <a:srgbClr val="FF6600"/>
                </a:solidFill>
              </a:rPr>
              <a:t>تفسير ذائبية مادة ايونية في الماء</a:t>
            </a:r>
            <a:endParaRPr lang="he-IL" sz="2000" dirty="0" smtClean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C3BE89-03BE-438C-A34E-0B26E90A54BE}" type="slidenum">
              <a:rPr lang="ar-SA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25604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250825" y="549275"/>
            <a:ext cx="8281988" cy="29511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just">
              <a:buFont typeface="Arial" charset="0"/>
              <a:buNone/>
            </a:pPr>
            <a:r>
              <a:rPr lang="ar-SA" sz="1800" b="1" dirty="0" smtClean="0"/>
              <a:t>جواب </a:t>
            </a:r>
            <a:r>
              <a:rPr lang="ar-LB" sz="1800" b="1" dirty="0" smtClean="0"/>
              <a:t>وتفسير سؤال</a:t>
            </a:r>
            <a:r>
              <a:rPr lang="he-IL" sz="1800" b="1" dirty="0" smtClean="0"/>
              <a:t> </a:t>
            </a:r>
            <a:r>
              <a:rPr lang="he-IL" sz="1800" b="1" dirty="0" smtClean="0"/>
              <a:t>7:</a:t>
            </a:r>
          </a:p>
          <a:p>
            <a:pPr algn="just">
              <a:buFont typeface="Arial" charset="0"/>
              <a:buBlip>
                <a:blip r:embed="rId2"/>
              </a:buBlip>
            </a:pPr>
            <a:r>
              <a:rPr lang="ar-LB" sz="1800" dirty="0" smtClean="0"/>
              <a:t>عندما يذوب نسيج مادة ايونية في </a:t>
            </a:r>
            <a:r>
              <a:rPr lang="ar-LB" sz="1800" dirty="0" smtClean="0"/>
              <a:t>الماء</a:t>
            </a:r>
            <a:r>
              <a:rPr lang="ar-SA" sz="1800" dirty="0" smtClean="0"/>
              <a:t>،</a:t>
            </a:r>
            <a:r>
              <a:rPr lang="he-IL" sz="1800" dirty="0" smtClean="0"/>
              <a:t> </a:t>
            </a:r>
            <a:r>
              <a:rPr lang="ar-LB" sz="1800" dirty="0" smtClean="0"/>
              <a:t>جزيئات الماء القطبية تصطدم بمساحة </a:t>
            </a:r>
            <a:r>
              <a:rPr lang="ar-LB" sz="1800" dirty="0" smtClean="0"/>
              <a:t>سطحه</a:t>
            </a:r>
            <a:r>
              <a:rPr lang="ar-SA" sz="1800" dirty="0" smtClean="0"/>
              <a:t>،</a:t>
            </a:r>
            <a:r>
              <a:rPr lang="he-IL" sz="1800" dirty="0" smtClean="0"/>
              <a:t> </a:t>
            </a:r>
            <a:r>
              <a:rPr lang="ar-LB" sz="1800" dirty="0" smtClean="0"/>
              <a:t>تنفصل الايونات من النسيج </a:t>
            </a:r>
            <a:r>
              <a:rPr lang="ar-SA" sz="1800" dirty="0" err="1" smtClean="0"/>
              <a:t>ال</a:t>
            </a:r>
            <a:r>
              <a:rPr lang="ar-LB" sz="1800" dirty="0" smtClean="0"/>
              <a:t>واحد </a:t>
            </a:r>
            <a:r>
              <a:rPr lang="ar-LB" sz="1800" dirty="0" smtClean="0"/>
              <a:t>بعد </a:t>
            </a:r>
            <a:r>
              <a:rPr lang="ar-LB" sz="1800" dirty="0" smtClean="0"/>
              <a:t>الآخر</a:t>
            </a:r>
            <a:r>
              <a:rPr lang="ar-SA" sz="1800" dirty="0" smtClean="0"/>
              <a:t>،</a:t>
            </a:r>
            <a:r>
              <a:rPr lang="he-IL" sz="1800" dirty="0" smtClean="0"/>
              <a:t> </a:t>
            </a:r>
            <a:r>
              <a:rPr lang="ar-LB" sz="1800" dirty="0" smtClean="0"/>
              <a:t>تحيطه</a:t>
            </a:r>
            <a:r>
              <a:rPr lang="ar-SA" sz="1800" dirty="0" smtClean="0"/>
              <a:t>ا</a:t>
            </a:r>
            <a:r>
              <a:rPr lang="ar-LB" sz="1800" dirty="0" smtClean="0"/>
              <a:t> </a:t>
            </a:r>
            <a:r>
              <a:rPr lang="ar-LB" sz="1800" dirty="0" smtClean="0"/>
              <a:t>الماء وترتبط </a:t>
            </a:r>
            <a:r>
              <a:rPr lang="ar-LB" sz="1800" dirty="0" err="1" smtClean="0"/>
              <a:t>به</a:t>
            </a:r>
            <a:r>
              <a:rPr lang="ar-SA" sz="1800" dirty="0" smtClean="0"/>
              <a:t>ا</a:t>
            </a:r>
            <a:r>
              <a:rPr lang="he-IL" sz="1800" dirty="0" smtClean="0"/>
              <a:t>. </a:t>
            </a:r>
            <a:endParaRPr lang="he-IL" sz="1800" dirty="0" smtClean="0"/>
          </a:p>
          <a:p>
            <a:pPr algn="just">
              <a:buFont typeface="Arial" charset="0"/>
              <a:buBlip>
                <a:blip r:embed="rId2"/>
              </a:buBlip>
            </a:pPr>
            <a:r>
              <a:rPr lang="ar-LB" sz="1800" u="sng" dirty="0" err="1" smtClean="0">
                <a:solidFill>
                  <a:srgbClr val="FF6600"/>
                </a:solidFill>
              </a:rPr>
              <a:t>التميؤ</a:t>
            </a:r>
            <a:r>
              <a:rPr lang="he-IL" sz="1800" u="sng" dirty="0" smtClean="0">
                <a:solidFill>
                  <a:srgbClr val="FF6600"/>
                </a:solidFill>
              </a:rPr>
              <a:t> </a:t>
            </a:r>
            <a:r>
              <a:rPr lang="ar-SA" sz="1800" u="sng" dirty="0" smtClean="0">
                <a:solidFill>
                  <a:srgbClr val="FF6600"/>
                </a:solidFill>
              </a:rPr>
              <a:t>(التحليل بالماء) </a:t>
            </a:r>
            <a:r>
              <a:rPr lang="ar-LB" sz="1800" dirty="0" smtClean="0"/>
              <a:t>ه</a:t>
            </a:r>
            <a:r>
              <a:rPr lang="ar-SA" sz="1800" dirty="0" smtClean="0"/>
              <a:t>و</a:t>
            </a:r>
            <a:r>
              <a:rPr lang="he-IL" sz="1800" dirty="0" smtClean="0"/>
              <a:t> </a:t>
            </a:r>
            <a:r>
              <a:rPr lang="ar-LB" sz="1800" dirty="0" smtClean="0"/>
              <a:t>ظاهرة</a:t>
            </a:r>
            <a:r>
              <a:rPr lang="he-IL" sz="1800" dirty="0" smtClean="0"/>
              <a:t> </a:t>
            </a:r>
            <a:r>
              <a:rPr lang="ar-LB" sz="1800" dirty="0" smtClean="0"/>
              <a:t>فيها جزيئات الماء للمذيب تحيط الايونات المذابة وترتبط </a:t>
            </a:r>
            <a:r>
              <a:rPr lang="ar-LB" sz="1800" dirty="0" err="1" smtClean="0"/>
              <a:t>به</a:t>
            </a:r>
            <a:r>
              <a:rPr lang="ar-SA" sz="1800" dirty="0" smtClean="0"/>
              <a:t>ا</a:t>
            </a:r>
            <a:r>
              <a:rPr lang="he-IL" sz="1800" dirty="0" smtClean="0"/>
              <a:t>.</a:t>
            </a:r>
            <a:endParaRPr lang="en-US" sz="1800" dirty="0" smtClean="0"/>
          </a:p>
          <a:p>
            <a:pPr algn="just">
              <a:buFont typeface="Arial" charset="0"/>
              <a:buBlip>
                <a:blip r:embed="rId2"/>
              </a:buBlip>
            </a:pPr>
            <a:r>
              <a:rPr lang="ar-LB" sz="1800" dirty="0" smtClean="0">
                <a:solidFill>
                  <a:srgbClr val="FF6600"/>
                </a:solidFill>
              </a:rPr>
              <a:t>العلاقة هي تجاذب كهربائي بين الايون وبين القطب الكهربائي الذي تتواجد عليه الشحنه المعاكسة له بجزيء الماء</a:t>
            </a:r>
            <a:r>
              <a:rPr lang="he-IL" sz="1800" dirty="0" smtClean="0"/>
              <a:t>. </a:t>
            </a:r>
            <a:r>
              <a:rPr lang="ar-LB" sz="1800" dirty="0" smtClean="0"/>
              <a:t>لكل </a:t>
            </a:r>
            <a:r>
              <a:rPr lang="ar-LB" sz="1800" dirty="0" smtClean="0"/>
              <a:t>ايون</a:t>
            </a:r>
            <a:r>
              <a:rPr lang="ar-SA" sz="1800" dirty="0" smtClean="0"/>
              <a:t>،</a:t>
            </a:r>
            <a:r>
              <a:rPr lang="he-IL" sz="1800" dirty="0" smtClean="0"/>
              <a:t> </a:t>
            </a:r>
            <a:r>
              <a:rPr lang="ar-LB" sz="1800" dirty="0" smtClean="0"/>
              <a:t>موجب </a:t>
            </a:r>
            <a:r>
              <a:rPr lang="ar-LB" sz="1800" dirty="0" smtClean="0"/>
              <a:t>أو سالب</a:t>
            </a:r>
            <a:r>
              <a:rPr lang="ar-SA" sz="1800" dirty="0" smtClean="0"/>
              <a:t>،</a:t>
            </a:r>
            <a:r>
              <a:rPr lang="he-IL" sz="1800" dirty="0" smtClean="0"/>
              <a:t> </a:t>
            </a:r>
            <a:r>
              <a:rPr lang="ar-LB" sz="1800" dirty="0" smtClean="0"/>
              <a:t>تتجاذب وترتبط عدة جزيئات ماء</a:t>
            </a:r>
            <a:r>
              <a:rPr lang="he-IL" sz="1800" dirty="0" smtClean="0"/>
              <a:t>. </a:t>
            </a:r>
          </a:p>
          <a:p>
            <a:pPr algn="just">
              <a:buFont typeface="Arial" charset="0"/>
              <a:buBlip>
                <a:blip r:embed="rId2"/>
              </a:buBlip>
            </a:pPr>
            <a:r>
              <a:rPr lang="ar-LB" sz="1800" dirty="0" smtClean="0"/>
              <a:t>الايونات المتميئة تتحرك في حقل كهربائي مع جزيئات الماء </a:t>
            </a:r>
            <a:r>
              <a:rPr lang="ar-LB" sz="1800" dirty="0" smtClean="0"/>
              <a:t>المر</a:t>
            </a:r>
            <a:r>
              <a:rPr lang="ar-SA" sz="1800" dirty="0" smtClean="0"/>
              <a:t>ت</a:t>
            </a:r>
            <a:r>
              <a:rPr lang="ar-LB" sz="1800" dirty="0" smtClean="0"/>
              <a:t>بطة </a:t>
            </a:r>
            <a:r>
              <a:rPr lang="ar-SA" sz="1800" dirty="0" err="1" smtClean="0"/>
              <a:t>بها</a:t>
            </a:r>
            <a:r>
              <a:rPr lang="he-IL" sz="1800" dirty="0" smtClean="0"/>
              <a:t>. </a:t>
            </a:r>
            <a:endParaRPr lang="he-IL" sz="1800" dirty="0" smtClean="0"/>
          </a:p>
          <a:p>
            <a:pPr algn="just">
              <a:buFont typeface="Arial" charset="0"/>
              <a:buBlip>
                <a:blip r:embed="rId2"/>
              </a:buBlip>
            </a:pPr>
            <a:r>
              <a:rPr lang="ar-LB" sz="1800" dirty="0" smtClean="0"/>
              <a:t>بين الايونات المتميئة تتواجد جزيئات ماء كثيرة مرتبطة ببعضها البعض باربطة هيدروجينية</a:t>
            </a:r>
            <a:r>
              <a:rPr lang="he-IL" sz="1800" dirty="0" smtClean="0"/>
              <a:t>.</a:t>
            </a:r>
            <a:endParaRPr lang="en-US" sz="18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231775" y="500063"/>
            <a:ext cx="8215313" cy="46037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grpSp>
        <p:nvGrpSpPr>
          <p:cNvPr id="25606" name="קבוצה 73"/>
          <p:cNvGrpSpPr>
            <a:grpSpLocks/>
          </p:cNvGrpSpPr>
          <p:nvPr/>
        </p:nvGrpSpPr>
        <p:grpSpPr bwMode="auto">
          <a:xfrm>
            <a:off x="2555875" y="3573463"/>
            <a:ext cx="4392613" cy="2592387"/>
            <a:chOff x="996783" y="1483798"/>
            <a:chExt cx="7121465" cy="4680520"/>
          </a:xfrm>
        </p:grpSpPr>
        <p:sp>
          <p:nvSpPr>
            <p:cNvPr id="8" name="מלבן 7"/>
            <p:cNvSpPr/>
            <p:nvPr/>
          </p:nvSpPr>
          <p:spPr>
            <a:xfrm>
              <a:off x="996783" y="1483798"/>
              <a:ext cx="7057121" cy="468052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50000">
                  <a:schemeClr val="bg2">
                    <a:lumMod val="95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/>
            <a:lstStyle/>
            <a:p>
              <a:pPr algn="ctr">
                <a:buFontTx/>
                <a:buBlip>
                  <a:blip r:embed="rId4"/>
                </a:buBlip>
                <a:defRPr/>
              </a:pPr>
              <a:endParaRPr lang="he-IL" sz="1200" dirty="0">
                <a:solidFill>
                  <a:schemeClr val="tx1"/>
                </a:solidFill>
              </a:endParaRPr>
            </a:p>
          </p:txBody>
        </p:sp>
        <p:grpSp>
          <p:nvGrpSpPr>
            <p:cNvPr id="25609" name="קבוצה 71"/>
            <p:cNvGrpSpPr>
              <a:grpSpLocks/>
            </p:cNvGrpSpPr>
            <p:nvPr/>
          </p:nvGrpSpPr>
          <p:grpSpPr bwMode="auto">
            <a:xfrm>
              <a:off x="1331641" y="1630154"/>
              <a:ext cx="6786607" cy="4466154"/>
              <a:chOff x="681039" y="1373187"/>
              <a:chExt cx="7896238" cy="5227645"/>
            </a:xfrm>
          </p:grpSpPr>
          <p:grpSp>
            <p:nvGrpSpPr>
              <p:cNvPr id="25610" name="Group 74"/>
              <p:cNvGrpSpPr>
                <a:grpSpLocks/>
              </p:cNvGrpSpPr>
              <p:nvPr/>
            </p:nvGrpSpPr>
            <p:grpSpPr bwMode="auto">
              <a:xfrm>
                <a:off x="2239965" y="2632075"/>
                <a:ext cx="977900" cy="1049338"/>
                <a:chOff x="1411" y="1658"/>
                <a:chExt cx="616" cy="661"/>
              </a:xfrm>
            </p:grpSpPr>
            <p:sp>
              <p:nvSpPr>
                <p:cNvPr id="73" name="Oval 4"/>
                <p:cNvSpPr>
                  <a:spLocks noChangeArrowheads="1"/>
                </p:cNvSpPr>
                <p:nvPr/>
              </p:nvSpPr>
              <p:spPr bwMode="auto">
                <a:xfrm rot="20373818">
                  <a:off x="1561" y="1657"/>
                  <a:ext cx="287" cy="29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46275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74" name="AutoShape 3"/>
                <p:cNvSpPr>
                  <a:spLocks noChangeArrowheads="1"/>
                </p:cNvSpPr>
                <p:nvPr/>
              </p:nvSpPr>
              <p:spPr bwMode="auto">
                <a:xfrm rot="20373818">
                  <a:off x="1413" y="1837"/>
                  <a:ext cx="481" cy="484"/>
                </a:xfrm>
                <a:prstGeom prst="flowChartConnector">
                  <a:avLst/>
                </a:prstGeom>
                <a:gradFill rotWithShape="0">
                  <a:gsLst>
                    <a:gs pos="0">
                      <a:srgbClr val="CC3300"/>
                    </a:gs>
                    <a:gs pos="100000">
                      <a:srgbClr val="CC33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75" name="Oval 5"/>
                <p:cNvSpPr>
                  <a:spLocks noChangeArrowheads="1"/>
                </p:cNvSpPr>
                <p:nvPr/>
              </p:nvSpPr>
              <p:spPr bwMode="auto">
                <a:xfrm rot="20373818">
                  <a:off x="1738" y="2002"/>
                  <a:ext cx="302" cy="298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46275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25611" name="Group 81"/>
              <p:cNvGrpSpPr>
                <a:grpSpLocks/>
              </p:cNvGrpSpPr>
              <p:nvPr/>
            </p:nvGrpSpPr>
            <p:grpSpPr bwMode="auto">
              <a:xfrm>
                <a:off x="5778500" y="2846391"/>
                <a:ext cx="990600" cy="1033463"/>
                <a:chOff x="3640" y="1793"/>
                <a:chExt cx="624" cy="651"/>
              </a:xfrm>
            </p:grpSpPr>
            <p:sp>
              <p:nvSpPr>
                <p:cNvPr id="70" name="Oval 10"/>
                <p:cNvSpPr>
                  <a:spLocks noChangeArrowheads="1"/>
                </p:cNvSpPr>
                <p:nvPr/>
              </p:nvSpPr>
              <p:spPr bwMode="auto">
                <a:xfrm rot="1637499">
                  <a:off x="3839" y="2156"/>
                  <a:ext cx="289" cy="29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46275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71" name="AutoShape 8"/>
                <p:cNvSpPr>
                  <a:spLocks noChangeArrowheads="1"/>
                </p:cNvSpPr>
                <p:nvPr/>
              </p:nvSpPr>
              <p:spPr bwMode="auto">
                <a:xfrm rot="1637499">
                  <a:off x="3636" y="1845"/>
                  <a:ext cx="489" cy="480"/>
                </a:xfrm>
                <a:prstGeom prst="flowChartConnector">
                  <a:avLst/>
                </a:prstGeom>
                <a:gradFill rotWithShape="0">
                  <a:gsLst>
                    <a:gs pos="0">
                      <a:srgbClr val="CC3300"/>
                    </a:gs>
                    <a:gs pos="100000">
                      <a:srgbClr val="CC33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72" name="Oval 9"/>
                <p:cNvSpPr>
                  <a:spLocks noChangeArrowheads="1"/>
                </p:cNvSpPr>
                <p:nvPr/>
              </p:nvSpPr>
              <p:spPr bwMode="auto">
                <a:xfrm rot="1637499">
                  <a:off x="3973" y="1793"/>
                  <a:ext cx="294" cy="28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46275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25612" name="Group 72"/>
              <p:cNvGrpSpPr>
                <a:grpSpLocks/>
              </p:cNvGrpSpPr>
              <p:nvPr/>
            </p:nvGrpSpPr>
            <p:grpSpPr bwMode="auto">
              <a:xfrm>
                <a:off x="2032001" y="4008435"/>
                <a:ext cx="1049338" cy="990599"/>
                <a:chOff x="1280" y="2525"/>
                <a:chExt cx="661" cy="624"/>
              </a:xfrm>
            </p:grpSpPr>
            <p:sp>
              <p:nvSpPr>
                <p:cNvPr id="67" name="Oval 13"/>
                <p:cNvSpPr>
                  <a:spLocks noChangeArrowheads="1"/>
                </p:cNvSpPr>
                <p:nvPr/>
              </p:nvSpPr>
              <p:spPr bwMode="auto">
                <a:xfrm rot="3624487">
                  <a:off x="1652" y="2624"/>
                  <a:ext cx="296" cy="29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46275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8" name="AutoShape 12"/>
                <p:cNvSpPr>
                  <a:spLocks noChangeArrowheads="1"/>
                </p:cNvSpPr>
                <p:nvPr/>
              </p:nvSpPr>
              <p:spPr bwMode="auto">
                <a:xfrm rot="3624487">
                  <a:off x="1274" y="2531"/>
                  <a:ext cx="488" cy="473"/>
                </a:xfrm>
                <a:prstGeom prst="flowChartConnector">
                  <a:avLst/>
                </a:prstGeom>
                <a:gradFill rotWithShape="0">
                  <a:gsLst>
                    <a:gs pos="0">
                      <a:srgbClr val="CC3300"/>
                    </a:gs>
                    <a:gs pos="100000">
                      <a:srgbClr val="CC33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9" name="Oval 14"/>
                <p:cNvSpPr>
                  <a:spLocks noChangeArrowheads="1"/>
                </p:cNvSpPr>
                <p:nvPr/>
              </p:nvSpPr>
              <p:spPr bwMode="auto">
                <a:xfrm rot="3624487">
                  <a:off x="1345" y="2860"/>
                  <a:ext cx="290" cy="289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46275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25613" name="Group 82"/>
              <p:cNvGrpSpPr>
                <a:grpSpLocks/>
              </p:cNvGrpSpPr>
              <p:nvPr/>
            </p:nvGrpSpPr>
            <p:grpSpPr bwMode="auto">
              <a:xfrm>
                <a:off x="5913441" y="1450975"/>
                <a:ext cx="1046163" cy="944563"/>
                <a:chOff x="3725" y="914"/>
                <a:chExt cx="659" cy="595"/>
              </a:xfrm>
            </p:grpSpPr>
            <p:sp>
              <p:nvSpPr>
                <p:cNvPr id="64" name="Oval 18"/>
                <p:cNvSpPr>
                  <a:spLocks noChangeArrowheads="1"/>
                </p:cNvSpPr>
                <p:nvPr/>
              </p:nvSpPr>
              <p:spPr bwMode="auto">
                <a:xfrm rot="4947554">
                  <a:off x="3725" y="1219"/>
                  <a:ext cx="290" cy="29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46275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5" name="AutoShape 16"/>
                <p:cNvSpPr>
                  <a:spLocks noChangeArrowheads="1"/>
                </p:cNvSpPr>
                <p:nvPr/>
              </p:nvSpPr>
              <p:spPr bwMode="auto">
                <a:xfrm rot="4947554">
                  <a:off x="3738" y="911"/>
                  <a:ext cx="482" cy="487"/>
                </a:xfrm>
                <a:prstGeom prst="flowChartConnector">
                  <a:avLst/>
                </a:prstGeom>
                <a:gradFill rotWithShape="0">
                  <a:gsLst>
                    <a:gs pos="0">
                      <a:srgbClr val="CC3300"/>
                    </a:gs>
                    <a:gs pos="100000">
                      <a:srgbClr val="CC33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6" name="Oval 17"/>
                <p:cNvSpPr>
                  <a:spLocks noChangeArrowheads="1"/>
                </p:cNvSpPr>
                <p:nvPr/>
              </p:nvSpPr>
              <p:spPr bwMode="auto">
                <a:xfrm rot="4947554">
                  <a:off x="4093" y="1123"/>
                  <a:ext cx="294" cy="289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46275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25614" name="Group 70"/>
              <p:cNvGrpSpPr>
                <a:grpSpLocks/>
              </p:cNvGrpSpPr>
              <p:nvPr/>
            </p:nvGrpSpPr>
            <p:grpSpPr bwMode="auto">
              <a:xfrm>
                <a:off x="885825" y="2447925"/>
                <a:ext cx="1031875" cy="958850"/>
                <a:chOff x="558" y="1542"/>
                <a:chExt cx="650" cy="604"/>
              </a:xfrm>
            </p:grpSpPr>
            <p:sp>
              <p:nvSpPr>
                <p:cNvPr id="61" name="Oval 22"/>
                <p:cNvSpPr>
                  <a:spLocks noChangeArrowheads="1"/>
                </p:cNvSpPr>
                <p:nvPr/>
              </p:nvSpPr>
              <p:spPr bwMode="auto">
                <a:xfrm rot="15338328">
                  <a:off x="919" y="1535"/>
                  <a:ext cx="283" cy="29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46275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" name="AutoShape 20"/>
                <p:cNvSpPr>
                  <a:spLocks noChangeArrowheads="1"/>
                </p:cNvSpPr>
                <p:nvPr/>
              </p:nvSpPr>
              <p:spPr bwMode="auto">
                <a:xfrm rot="15338328">
                  <a:off x="727" y="1668"/>
                  <a:ext cx="480" cy="475"/>
                </a:xfrm>
                <a:prstGeom prst="flowChartConnector">
                  <a:avLst/>
                </a:prstGeom>
                <a:gradFill rotWithShape="0">
                  <a:gsLst>
                    <a:gs pos="0">
                      <a:srgbClr val="CC3300"/>
                    </a:gs>
                    <a:gs pos="100000">
                      <a:srgbClr val="CC33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3" name="Oval 21"/>
                <p:cNvSpPr>
                  <a:spLocks noChangeArrowheads="1"/>
                </p:cNvSpPr>
                <p:nvPr/>
              </p:nvSpPr>
              <p:spPr bwMode="auto">
                <a:xfrm rot="15338328">
                  <a:off x="551" y="1679"/>
                  <a:ext cx="296" cy="29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46275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25615" name="Group 84"/>
              <p:cNvGrpSpPr>
                <a:grpSpLocks/>
              </p:cNvGrpSpPr>
              <p:nvPr/>
            </p:nvGrpSpPr>
            <p:grpSpPr bwMode="auto">
              <a:xfrm>
                <a:off x="7588263" y="2943229"/>
                <a:ext cx="989014" cy="974726"/>
                <a:chOff x="4780" y="1854"/>
                <a:chExt cx="623" cy="614"/>
              </a:xfrm>
            </p:grpSpPr>
            <p:sp>
              <p:nvSpPr>
                <p:cNvPr id="58" name="Oval 26"/>
                <p:cNvSpPr>
                  <a:spLocks noChangeArrowheads="1"/>
                </p:cNvSpPr>
                <p:nvPr/>
              </p:nvSpPr>
              <p:spPr bwMode="auto">
                <a:xfrm rot="20431396">
                  <a:off x="5129" y="1949"/>
                  <a:ext cx="274" cy="29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46275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9" name="AutoShape 24"/>
                <p:cNvSpPr>
                  <a:spLocks noChangeArrowheads="1"/>
                </p:cNvSpPr>
                <p:nvPr/>
              </p:nvSpPr>
              <p:spPr bwMode="auto">
                <a:xfrm rot="4252914">
                  <a:off x="4820" y="1988"/>
                  <a:ext cx="511" cy="447"/>
                </a:xfrm>
                <a:prstGeom prst="flowChartConnector">
                  <a:avLst/>
                </a:prstGeom>
                <a:gradFill rotWithShape="0">
                  <a:gsLst>
                    <a:gs pos="0">
                      <a:srgbClr val="CC3300"/>
                    </a:gs>
                    <a:gs pos="100000">
                      <a:srgbClr val="CC33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0" name="Oval 25"/>
                <p:cNvSpPr>
                  <a:spLocks noChangeArrowheads="1"/>
                </p:cNvSpPr>
                <p:nvPr/>
              </p:nvSpPr>
              <p:spPr bwMode="auto">
                <a:xfrm rot="20431396">
                  <a:off x="4782" y="1854"/>
                  <a:ext cx="275" cy="298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46275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25616" name="Group 79"/>
              <p:cNvGrpSpPr>
                <a:grpSpLocks/>
              </p:cNvGrpSpPr>
              <p:nvPr/>
            </p:nvGrpSpPr>
            <p:grpSpPr bwMode="auto">
              <a:xfrm>
                <a:off x="6750050" y="5037138"/>
                <a:ext cx="1033463" cy="981075"/>
                <a:chOff x="4252" y="3173"/>
                <a:chExt cx="651" cy="618"/>
              </a:xfrm>
            </p:grpSpPr>
            <p:sp>
              <p:nvSpPr>
                <p:cNvPr id="55" name="Oval 29"/>
                <p:cNvSpPr>
                  <a:spLocks noChangeArrowheads="1"/>
                </p:cNvSpPr>
                <p:nvPr/>
              </p:nvSpPr>
              <p:spPr bwMode="auto">
                <a:xfrm rot="2406573">
                  <a:off x="4613" y="3179"/>
                  <a:ext cx="272" cy="283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46275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6" name="AutoShape 28"/>
                <p:cNvSpPr>
                  <a:spLocks noChangeArrowheads="1"/>
                </p:cNvSpPr>
                <p:nvPr/>
              </p:nvSpPr>
              <p:spPr bwMode="auto">
                <a:xfrm rot="2406573">
                  <a:off x="4254" y="3175"/>
                  <a:ext cx="473" cy="480"/>
                </a:xfrm>
                <a:prstGeom prst="flowChartConnector">
                  <a:avLst/>
                </a:prstGeom>
                <a:gradFill rotWithShape="0">
                  <a:gsLst>
                    <a:gs pos="0">
                      <a:srgbClr val="CC3300"/>
                    </a:gs>
                    <a:gs pos="100000">
                      <a:srgbClr val="CC33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7" name="Oval 30"/>
                <p:cNvSpPr>
                  <a:spLocks noChangeArrowheads="1"/>
                </p:cNvSpPr>
                <p:nvPr/>
              </p:nvSpPr>
              <p:spPr bwMode="auto">
                <a:xfrm rot="2406573">
                  <a:off x="4401" y="3500"/>
                  <a:ext cx="290" cy="29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46275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25617" name="Group 71"/>
              <p:cNvGrpSpPr>
                <a:grpSpLocks/>
              </p:cNvGrpSpPr>
              <p:nvPr/>
            </p:nvGrpSpPr>
            <p:grpSpPr bwMode="auto">
              <a:xfrm>
                <a:off x="681039" y="3694113"/>
                <a:ext cx="965201" cy="1044575"/>
                <a:chOff x="429" y="2339"/>
                <a:chExt cx="608" cy="658"/>
              </a:xfrm>
            </p:grpSpPr>
            <p:sp>
              <p:nvSpPr>
                <p:cNvPr id="52" name="Oval 34"/>
                <p:cNvSpPr>
                  <a:spLocks noChangeArrowheads="1"/>
                </p:cNvSpPr>
                <p:nvPr/>
              </p:nvSpPr>
              <p:spPr bwMode="auto">
                <a:xfrm rot="-11831574">
                  <a:off x="429" y="2358"/>
                  <a:ext cx="289" cy="29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46275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3" name="AutoShape 32"/>
                <p:cNvSpPr>
                  <a:spLocks noChangeArrowheads="1"/>
                </p:cNvSpPr>
                <p:nvPr/>
              </p:nvSpPr>
              <p:spPr bwMode="auto">
                <a:xfrm rot="-11831574">
                  <a:off x="559" y="2339"/>
                  <a:ext cx="472" cy="482"/>
                </a:xfrm>
                <a:prstGeom prst="flowChartConnector">
                  <a:avLst/>
                </a:prstGeom>
                <a:gradFill rotWithShape="0">
                  <a:gsLst>
                    <a:gs pos="0">
                      <a:srgbClr val="CC3300"/>
                    </a:gs>
                    <a:gs pos="100000">
                      <a:srgbClr val="CC33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4" name="Oval 33"/>
                <p:cNvSpPr>
                  <a:spLocks noChangeArrowheads="1"/>
                </p:cNvSpPr>
                <p:nvPr/>
              </p:nvSpPr>
              <p:spPr bwMode="auto">
                <a:xfrm rot="-11831574">
                  <a:off x="587" y="2711"/>
                  <a:ext cx="304" cy="285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46275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25618" name="Group 73"/>
              <p:cNvGrpSpPr>
                <a:grpSpLocks/>
              </p:cNvGrpSpPr>
              <p:nvPr/>
            </p:nvGrpSpPr>
            <p:grpSpPr bwMode="auto">
              <a:xfrm>
                <a:off x="1257301" y="5654681"/>
                <a:ext cx="1046163" cy="946151"/>
                <a:chOff x="792" y="3562"/>
                <a:chExt cx="659" cy="596"/>
              </a:xfrm>
            </p:grpSpPr>
            <p:sp>
              <p:nvSpPr>
                <p:cNvPr id="49" name="Oval 37"/>
                <p:cNvSpPr>
                  <a:spLocks noChangeArrowheads="1"/>
                </p:cNvSpPr>
                <p:nvPr/>
              </p:nvSpPr>
              <p:spPr bwMode="auto">
                <a:xfrm rot="4864451">
                  <a:off x="1176" y="3755"/>
                  <a:ext cx="279" cy="3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46275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0" name="AutoShape 36"/>
                <p:cNvSpPr>
                  <a:spLocks noChangeArrowheads="1"/>
                </p:cNvSpPr>
                <p:nvPr/>
              </p:nvSpPr>
              <p:spPr bwMode="auto">
                <a:xfrm rot="4864451">
                  <a:off x="807" y="3567"/>
                  <a:ext cx="482" cy="475"/>
                </a:xfrm>
                <a:prstGeom prst="flowChartConnector">
                  <a:avLst/>
                </a:prstGeom>
                <a:gradFill rotWithShape="0">
                  <a:gsLst>
                    <a:gs pos="0">
                      <a:srgbClr val="CC3300"/>
                    </a:gs>
                    <a:gs pos="100000">
                      <a:srgbClr val="CC33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1" name="Oval 38"/>
                <p:cNvSpPr>
                  <a:spLocks noChangeArrowheads="1"/>
                </p:cNvSpPr>
                <p:nvPr/>
              </p:nvSpPr>
              <p:spPr bwMode="auto">
                <a:xfrm rot="4864451">
                  <a:off x="801" y="3870"/>
                  <a:ext cx="285" cy="29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46275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25619" name="Group 83"/>
              <p:cNvGrpSpPr>
                <a:grpSpLocks/>
              </p:cNvGrpSpPr>
              <p:nvPr/>
            </p:nvGrpSpPr>
            <p:grpSpPr bwMode="auto">
              <a:xfrm>
                <a:off x="7426332" y="1374775"/>
                <a:ext cx="1049339" cy="941388"/>
                <a:chOff x="4678" y="866"/>
                <a:chExt cx="661" cy="593"/>
              </a:xfrm>
            </p:grpSpPr>
            <p:sp>
              <p:nvSpPr>
                <p:cNvPr id="46" name="Oval 41"/>
                <p:cNvSpPr>
                  <a:spLocks noChangeArrowheads="1"/>
                </p:cNvSpPr>
                <p:nvPr/>
              </p:nvSpPr>
              <p:spPr bwMode="auto">
                <a:xfrm rot="4902739">
                  <a:off x="5053" y="1073"/>
                  <a:ext cx="287" cy="285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46275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7" name="AutoShape 40"/>
                <p:cNvSpPr>
                  <a:spLocks noChangeArrowheads="1"/>
                </p:cNvSpPr>
                <p:nvPr/>
              </p:nvSpPr>
              <p:spPr bwMode="auto">
                <a:xfrm rot="4902739">
                  <a:off x="4697" y="863"/>
                  <a:ext cx="480" cy="483"/>
                </a:xfrm>
                <a:prstGeom prst="flowChartConnector">
                  <a:avLst/>
                </a:prstGeom>
                <a:gradFill rotWithShape="0">
                  <a:gsLst>
                    <a:gs pos="0">
                      <a:srgbClr val="CC3300"/>
                    </a:gs>
                    <a:gs pos="100000">
                      <a:srgbClr val="CC33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8" name="Oval 42"/>
                <p:cNvSpPr>
                  <a:spLocks noChangeArrowheads="1"/>
                </p:cNvSpPr>
                <p:nvPr/>
              </p:nvSpPr>
              <p:spPr bwMode="auto">
                <a:xfrm rot="4902739">
                  <a:off x="4677" y="1175"/>
                  <a:ext cx="287" cy="285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46275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20" name="Oval 43"/>
              <p:cNvSpPr>
                <a:spLocks noChangeArrowheads="1"/>
              </p:cNvSpPr>
              <p:nvPr/>
            </p:nvSpPr>
            <p:spPr bwMode="auto">
              <a:xfrm>
                <a:off x="1583349" y="3343460"/>
                <a:ext cx="678078" cy="670981"/>
              </a:xfrm>
              <a:prstGeom prst="ellipse">
                <a:avLst/>
              </a:prstGeom>
              <a:solidFill>
                <a:srgbClr val="00B050"/>
              </a:solidFill>
              <a:ln w="9525">
                <a:noFill/>
                <a:round/>
                <a:headEnd/>
                <a:tailEnd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3200" dirty="0"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Arial" pitchFamily="34" charset="0"/>
                    <a:cs typeface="Arial" pitchFamily="34" charset="0"/>
                  </a:rPr>
                  <a:t>+</a:t>
                </a:r>
              </a:p>
            </p:txBody>
          </p:sp>
          <p:sp>
            <p:nvSpPr>
              <p:cNvPr id="21" name="Oval 44"/>
              <p:cNvSpPr>
                <a:spLocks noChangeArrowheads="1"/>
              </p:cNvSpPr>
              <p:nvPr/>
            </p:nvSpPr>
            <p:spPr bwMode="auto">
              <a:xfrm>
                <a:off x="6715926" y="2209940"/>
                <a:ext cx="914340" cy="914022"/>
              </a:xfrm>
              <a:prstGeom prst="ellipse">
                <a:avLst/>
              </a:prstGeom>
              <a:gradFill flip="none" rotWithShape="1">
                <a:gsLst>
                  <a:gs pos="0">
                    <a:srgbClr val="0070C0">
                      <a:shade val="30000"/>
                      <a:satMod val="115000"/>
                    </a:srgbClr>
                  </a:gs>
                  <a:gs pos="50000">
                    <a:srgbClr val="0070C0">
                      <a:shade val="67500"/>
                      <a:satMod val="115000"/>
                    </a:srgbClr>
                  </a:gs>
                  <a:gs pos="100000">
                    <a:srgbClr val="0070C0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9525">
                <a:noFill/>
                <a:round/>
                <a:headEnd/>
                <a:tailEnd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48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pitchFamily="34" charset="0"/>
                    <a:cs typeface="Arial" pitchFamily="34" charset="0"/>
                  </a:rPr>
                  <a:t>-</a:t>
                </a:r>
                <a:endParaRPr lang="en-US" sz="4800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25626" name="Group 69"/>
              <p:cNvGrpSpPr>
                <a:grpSpLocks/>
              </p:cNvGrpSpPr>
              <p:nvPr/>
            </p:nvGrpSpPr>
            <p:grpSpPr bwMode="auto">
              <a:xfrm>
                <a:off x="2590801" y="1373187"/>
                <a:ext cx="1046163" cy="944564"/>
                <a:chOff x="600" y="537"/>
                <a:chExt cx="659" cy="595"/>
              </a:xfrm>
            </p:grpSpPr>
            <p:sp>
              <p:nvSpPr>
                <p:cNvPr id="43" name="Oval 47"/>
                <p:cNvSpPr>
                  <a:spLocks noChangeArrowheads="1"/>
                </p:cNvSpPr>
                <p:nvPr/>
              </p:nvSpPr>
              <p:spPr bwMode="auto">
                <a:xfrm rot="4864451">
                  <a:off x="959" y="743"/>
                  <a:ext cx="300" cy="289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46275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4" name="AutoShape 46"/>
                <p:cNvSpPr>
                  <a:spLocks noChangeArrowheads="1"/>
                </p:cNvSpPr>
                <p:nvPr/>
              </p:nvSpPr>
              <p:spPr bwMode="auto">
                <a:xfrm rot="4864451">
                  <a:off x="594" y="551"/>
                  <a:ext cx="501" cy="473"/>
                </a:xfrm>
                <a:prstGeom prst="flowChartConnector">
                  <a:avLst/>
                </a:prstGeom>
                <a:gradFill rotWithShape="0">
                  <a:gsLst>
                    <a:gs pos="0">
                      <a:srgbClr val="CC3300"/>
                    </a:gs>
                    <a:gs pos="100000">
                      <a:srgbClr val="CC33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5" name="Oval 48"/>
                <p:cNvSpPr>
                  <a:spLocks noChangeArrowheads="1"/>
                </p:cNvSpPr>
                <p:nvPr/>
              </p:nvSpPr>
              <p:spPr bwMode="auto">
                <a:xfrm rot="4864451">
                  <a:off x="583" y="856"/>
                  <a:ext cx="302" cy="3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46275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25627" name="Group 80"/>
              <p:cNvGrpSpPr>
                <a:grpSpLocks/>
              </p:cNvGrpSpPr>
              <p:nvPr/>
            </p:nvGrpSpPr>
            <p:grpSpPr bwMode="auto">
              <a:xfrm>
                <a:off x="5287968" y="3930650"/>
                <a:ext cx="977901" cy="1046163"/>
                <a:chOff x="3331" y="2476"/>
                <a:chExt cx="616" cy="659"/>
              </a:xfrm>
            </p:grpSpPr>
            <p:sp>
              <p:nvSpPr>
                <p:cNvPr id="40" name="Oval 51"/>
                <p:cNvSpPr>
                  <a:spLocks noChangeArrowheads="1"/>
                </p:cNvSpPr>
                <p:nvPr/>
              </p:nvSpPr>
              <p:spPr bwMode="auto">
                <a:xfrm rot="20373818">
                  <a:off x="3479" y="2475"/>
                  <a:ext cx="289" cy="29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46275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1" name="AutoShape 50"/>
                <p:cNvSpPr>
                  <a:spLocks noChangeArrowheads="1"/>
                </p:cNvSpPr>
                <p:nvPr/>
              </p:nvSpPr>
              <p:spPr bwMode="auto">
                <a:xfrm rot="20373818">
                  <a:off x="3322" y="2655"/>
                  <a:ext cx="492" cy="482"/>
                </a:xfrm>
                <a:prstGeom prst="flowChartConnector">
                  <a:avLst/>
                </a:prstGeom>
                <a:gradFill rotWithShape="0">
                  <a:gsLst>
                    <a:gs pos="0">
                      <a:srgbClr val="CC3300"/>
                    </a:gs>
                    <a:gs pos="100000">
                      <a:srgbClr val="CC33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2" name="Oval 52"/>
                <p:cNvSpPr>
                  <a:spLocks noChangeArrowheads="1"/>
                </p:cNvSpPr>
                <p:nvPr/>
              </p:nvSpPr>
              <p:spPr bwMode="auto">
                <a:xfrm rot="20373818">
                  <a:off x="3660" y="2813"/>
                  <a:ext cx="289" cy="29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46275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25628" name="Group 77"/>
              <p:cNvGrpSpPr>
                <a:grpSpLocks/>
              </p:cNvGrpSpPr>
              <p:nvPr/>
            </p:nvGrpSpPr>
            <p:grpSpPr bwMode="auto">
              <a:xfrm>
                <a:off x="4006850" y="2217738"/>
                <a:ext cx="1027113" cy="984250"/>
                <a:chOff x="2524" y="1397"/>
                <a:chExt cx="647" cy="620"/>
              </a:xfrm>
            </p:grpSpPr>
            <p:sp>
              <p:nvSpPr>
                <p:cNvPr id="37" name="Oval 55"/>
                <p:cNvSpPr>
                  <a:spLocks noChangeArrowheads="1"/>
                </p:cNvSpPr>
                <p:nvPr/>
              </p:nvSpPr>
              <p:spPr bwMode="auto">
                <a:xfrm rot="2406573">
                  <a:off x="2887" y="1404"/>
                  <a:ext cx="275" cy="28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46275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8" name="AutoShape 54"/>
                <p:cNvSpPr>
                  <a:spLocks noChangeArrowheads="1"/>
                </p:cNvSpPr>
                <p:nvPr/>
              </p:nvSpPr>
              <p:spPr bwMode="auto">
                <a:xfrm rot="2406573">
                  <a:off x="2524" y="1400"/>
                  <a:ext cx="473" cy="482"/>
                </a:xfrm>
                <a:prstGeom prst="flowChartConnector">
                  <a:avLst/>
                </a:prstGeom>
                <a:gradFill rotWithShape="0">
                  <a:gsLst>
                    <a:gs pos="0">
                      <a:srgbClr val="CC3300"/>
                    </a:gs>
                    <a:gs pos="100000">
                      <a:srgbClr val="CC33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9" name="Oval 56"/>
                <p:cNvSpPr>
                  <a:spLocks noChangeArrowheads="1"/>
                </p:cNvSpPr>
                <p:nvPr/>
              </p:nvSpPr>
              <p:spPr bwMode="auto">
                <a:xfrm rot="2406573">
                  <a:off x="2675" y="1727"/>
                  <a:ext cx="289" cy="29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46275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25629" name="Group 78"/>
              <p:cNvGrpSpPr>
                <a:grpSpLocks/>
              </p:cNvGrpSpPr>
              <p:nvPr/>
            </p:nvGrpSpPr>
            <p:grpSpPr bwMode="auto">
              <a:xfrm>
                <a:off x="4545013" y="5132392"/>
                <a:ext cx="990600" cy="1036638"/>
                <a:chOff x="2863" y="3233"/>
                <a:chExt cx="624" cy="653"/>
              </a:xfrm>
            </p:grpSpPr>
            <p:sp>
              <p:nvSpPr>
                <p:cNvPr id="34" name="Oval 59"/>
                <p:cNvSpPr>
                  <a:spLocks noChangeArrowheads="1"/>
                </p:cNvSpPr>
                <p:nvPr/>
              </p:nvSpPr>
              <p:spPr bwMode="auto">
                <a:xfrm rot="1637055">
                  <a:off x="3194" y="3232"/>
                  <a:ext cx="289" cy="28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46275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5" name="AutoShape 58"/>
                <p:cNvSpPr>
                  <a:spLocks noChangeArrowheads="1"/>
                </p:cNvSpPr>
                <p:nvPr/>
              </p:nvSpPr>
              <p:spPr bwMode="auto">
                <a:xfrm rot="1637055">
                  <a:off x="2855" y="3283"/>
                  <a:ext cx="487" cy="480"/>
                </a:xfrm>
                <a:prstGeom prst="flowChartConnector">
                  <a:avLst/>
                </a:prstGeom>
                <a:gradFill rotWithShape="0">
                  <a:gsLst>
                    <a:gs pos="0">
                      <a:srgbClr val="CC3300"/>
                    </a:gs>
                    <a:gs pos="100000">
                      <a:srgbClr val="CC33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6" name="Oval 60"/>
                <p:cNvSpPr>
                  <a:spLocks noChangeArrowheads="1"/>
                </p:cNvSpPr>
                <p:nvPr/>
              </p:nvSpPr>
              <p:spPr bwMode="auto">
                <a:xfrm rot="1637055">
                  <a:off x="3062" y="3589"/>
                  <a:ext cx="289" cy="29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46275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25630" name="Group 75"/>
              <p:cNvGrpSpPr>
                <a:grpSpLocks/>
              </p:cNvGrpSpPr>
              <p:nvPr/>
            </p:nvGrpSpPr>
            <p:grpSpPr bwMode="auto">
              <a:xfrm>
                <a:off x="2789241" y="4962525"/>
                <a:ext cx="1038226" cy="962025"/>
                <a:chOff x="1757" y="3126"/>
                <a:chExt cx="654" cy="606"/>
              </a:xfrm>
            </p:grpSpPr>
            <p:sp>
              <p:nvSpPr>
                <p:cNvPr id="31" name="Oval 64"/>
                <p:cNvSpPr>
                  <a:spLocks noChangeArrowheads="1"/>
                </p:cNvSpPr>
                <p:nvPr/>
              </p:nvSpPr>
              <p:spPr bwMode="auto">
                <a:xfrm rot="15338328">
                  <a:off x="2122" y="3127"/>
                  <a:ext cx="285" cy="289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46275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2" name="AutoShape 62"/>
                <p:cNvSpPr>
                  <a:spLocks noChangeArrowheads="1"/>
                </p:cNvSpPr>
                <p:nvPr/>
              </p:nvSpPr>
              <p:spPr bwMode="auto">
                <a:xfrm rot="15338328">
                  <a:off x="1933" y="3248"/>
                  <a:ext cx="478" cy="487"/>
                </a:xfrm>
                <a:prstGeom prst="flowChartConnector">
                  <a:avLst/>
                </a:prstGeom>
                <a:gradFill rotWithShape="0">
                  <a:gsLst>
                    <a:gs pos="0">
                      <a:srgbClr val="CC3300"/>
                    </a:gs>
                    <a:gs pos="100000">
                      <a:srgbClr val="CC33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3" name="Oval 63"/>
                <p:cNvSpPr>
                  <a:spLocks noChangeArrowheads="1"/>
                </p:cNvSpPr>
                <p:nvPr/>
              </p:nvSpPr>
              <p:spPr bwMode="auto">
                <a:xfrm rot="15338328">
                  <a:off x="1761" y="3261"/>
                  <a:ext cx="281" cy="29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46275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25631" name="Group 76"/>
              <p:cNvGrpSpPr>
                <a:grpSpLocks/>
              </p:cNvGrpSpPr>
              <p:nvPr/>
            </p:nvGrpSpPr>
            <p:grpSpPr bwMode="auto">
              <a:xfrm>
                <a:off x="3763963" y="3476625"/>
                <a:ext cx="990600" cy="1054100"/>
                <a:chOff x="2371" y="2190"/>
                <a:chExt cx="624" cy="664"/>
              </a:xfrm>
            </p:grpSpPr>
            <p:sp>
              <p:nvSpPr>
                <p:cNvPr id="28" name="Oval 68"/>
                <p:cNvSpPr>
                  <a:spLocks noChangeArrowheads="1"/>
                </p:cNvSpPr>
                <p:nvPr/>
              </p:nvSpPr>
              <p:spPr bwMode="auto">
                <a:xfrm rot="-12586413">
                  <a:off x="2375" y="2258"/>
                  <a:ext cx="285" cy="28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46275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9" name="AutoShape 66"/>
                <p:cNvSpPr>
                  <a:spLocks noChangeArrowheads="1"/>
                </p:cNvSpPr>
                <p:nvPr/>
              </p:nvSpPr>
              <p:spPr bwMode="auto">
                <a:xfrm rot="-12586413">
                  <a:off x="2515" y="2190"/>
                  <a:ext cx="472" cy="480"/>
                </a:xfrm>
                <a:prstGeom prst="flowChartConnector">
                  <a:avLst/>
                </a:prstGeom>
                <a:gradFill rotWithShape="0">
                  <a:gsLst>
                    <a:gs pos="0">
                      <a:srgbClr val="CC3300"/>
                    </a:gs>
                    <a:gs pos="100000">
                      <a:srgbClr val="CC33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0" name="Oval 67"/>
                <p:cNvSpPr>
                  <a:spLocks noChangeArrowheads="1"/>
                </p:cNvSpPr>
                <p:nvPr/>
              </p:nvSpPr>
              <p:spPr bwMode="auto">
                <a:xfrm rot="-12586413">
                  <a:off x="2606" y="2566"/>
                  <a:ext cx="272" cy="29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46275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e-I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</p:grpSp>
      <p:sp>
        <p:nvSpPr>
          <p:cNvPr id="76" name="TextBox 75"/>
          <p:cNvSpPr txBox="1"/>
          <p:nvPr/>
        </p:nvSpPr>
        <p:spPr>
          <a:xfrm>
            <a:off x="2987675" y="6238875"/>
            <a:ext cx="3455988" cy="503238"/>
          </a:xfrm>
          <a:prstGeom prst="rect">
            <a:avLst/>
          </a:prstGeom>
          <a:solidFill>
            <a:schemeClr val="bg1">
              <a:lumMod val="95000"/>
            </a:schemeClr>
          </a:solidFill>
          <a:ln w="22225">
            <a:solidFill>
              <a:schemeClr val="bg1">
                <a:lumMod val="85000"/>
              </a:schemeClr>
            </a:solidFill>
          </a:ln>
          <a:effectLst/>
        </p:spPr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b="1" dirty="0" smtClean="0">
                <a:solidFill>
                  <a:srgbClr val="FF6600"/>
                </a:solidFill>
                <a:latin typeface="+mn-lt"/>
                <a:cs typeface="+mn-cs"/>
              </a:rPr>
              <a:t> </a:t>
            </a:r>
            <a:r>
              <a:rPr lang="ar-LB" b="1" dirty="0" err="1" smtClean="0">
                <a:solidFill>
                  <a:srgbClr val="FF6600"/>
                </a:solidFill>
                <a:latin typeface="+mn-lt"/>
                <a:cs typeface="+mn-cs"/>
              </a:rPr>
              <a:t>تميؤ</a:t>
            </a:r>
            <a:r>
              <a:rPr lang="he-IL" b="1" dirty="0" smtClean="0">
                <a:solidFill>
                  <a:srgbClr val="FF6600"/>
                </a:solidFill>
                <a:latin typeface="+mn-lt"/>
                <a:cs typeface="+mn-cs"/>
              </a:rPr>
              <a:t> </a:t>
            </a:r>
            <a:r>
              <a:rPr lang="ar-SA" dirty="0" smtClean="0">
                <a:latin typeface="+mn-lt"/>
                <a:cs typeface="+mn-cs"/>
              </a:rPr>
              <a:t>أيونات </a:t>
            </a:r>
            <a:r>
              <a:rPr lang="ar-LB" dirty="0" smtClean="0">
                <a:latin typeface="+mn-lt"/>
                <a:cs typeface="+mn-cs"/>
              </a:rPr>
              <a:t>في </a:t>
            </a:r>
            <a:r>
              <a:rPr lang="ar-LB" dirty="0" smtClean="0">
                <a:latin typeface="+mn-lt"/>
                <a:cs typeface="+mn-cs"/>
              </a:rPr>
              <a:t>الماء</a:t>
            </a:r>
            <a:r>
              <a:rPr lang="he-IL" dirty="0" smtClean="0">
                <a:latin typeface="+mn-lt"/>
                <a:cs typeface="+mn-cs"/>
              </a:rPr>
              <a:t> </a:t>
            </a:r>
            <a:endParaRPr lang="he-IL" dirty="0">
              <a:latin typeface="+mn-lt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1775" y="500063"/>
            <a:ext cx="8215313" cy="46037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8195" name="כותרת 23"/>
          <p:cNvSpPr>
            <a:spLocks noGrp="1"/>
          </p:cNvSpPr>
          <p:nvPr>
            <p:ph type="title"/>
          </p:nvPr>
        </p:nvSpPr>
        <p:spPr bwMode="auto">
          <a:xfrm>
            <a:off x="323850" y="115888"/>
            <a:ext cx="8229600" cy="3603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ar-LB" sz="2000" b="1" dirty="0" smtClean="0">
                <a:solidFill>
                  <a:srgbClr val="FF6600"/>
                </a:solidFill>
              </a:rPr>
              <a:t>ما هي </a:t>
            </a:r>
            <a:r>
              <a:rPr lang="ar-LB" sz="2000" b="1" dirty="0" err="1" smtClean="0">
                <a:solidFill>
                  <a:srgbClr val="FF6600"/>
                </a:solidFill>
              </a:rPr>
              <a:t>الذائبية</a:t>
            </a:r>
            <a:r>
              <a:rPr lang="ar-SA" sz="2000" b="1" dirty="0" smtClean="0">
                <a:solidFill>
                  <a:srgbClr val="FF6600"/>
                </a:solidFill>
              </a:rPr>
              <a:t>؟</a:t>
            </a:r>
            <a:r>
              <a:rPr lang="he-IL" sz="2000" b="1" dirty="0" smtClean="0">
                <a:solidFill>
                  <a:srgbClr val="FF6600"/>
                </a:solidFill>
              </a:rPr>
              <a:t/>
            </a:r>
            <a:br>
              <a:rPr lang="he-IL" sz="2000" b="1" dirty="0" smtClean="0">
                <a:solidFill>
                  <a:srgbClr val="FF6600"/>
                </a:solidFill>
              </a:rPr>
            </a:br>
            <a:endParaRPr lang="he-IL" sz="2000" dirty="0" smtClean="0"/>
          </a:p>
        </p:txBody>
      </p:sp>
      <p:sp>
        <p:nvSpPr>
          <p:cNvPr id="512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0B3A060C-1950-4E6E-896B-B20B3E523DD3}" type="slidenum">
              <a:rPr lang="he-IL" smtClean="0"/>
              <a:pPr>
                <a:defRPr/>
              </a:pPr>
              <a:t>2</a:t>
            </a:fld>
            <a:endParaRPr lang="he-IL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1403350" y="620713"/>
            <a:ext cx="7135813" cy="1800225"/>
          </a:xfrm>
          <a:prstGeom prst="rect">
            <a:avLst/>
          </a:prstGeom>
          <a:noFill/>
          <a:ln w="22225">
            <a:noFill/>
          </a:ln>
          <a:effectLst>
            <a:outerShdw sx="101000" sy="101000" algn="ctr" rotWithShape="0">
              <a:schemeClr val="bg1">
                <a:lumMod val="75000"/>
              </a:schemeClr>
            </a:outerShdw>
          </a:effectLst>
        </p:spPr>
        <p:txBody>
          <a:bodyPr rtlCol="1"/>
          <a:lstStyle/>
          <a:p>
            <a:pPr algn="just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b="1" dirty="0" smtClean="0">
                <a:solidFill>
                  <a:srgbClr val="FF6600"/>
                </a:solidFill>
                <a:latin typeface="+mn-lt"/>
                <a:cs typeface="+mn-cs"/>
              </a:rPr>
              <a:t>الذائبية</a:t>
            </a:r>
            <a:r>
              <a:rPr lang="he-IL" dirty="0" smtClean="0">
                <a:solidFill>
                  <a:srgbClr val="FF6600"/>
                </a:solidFill>
                <a:latin typeface="+mn-lt"/>
                <a:cs typeface="+mn-cs"/>
              </a:rPr>
              <a:t> </a:t>
            </a:r>
            <a:r>
              <a:rPr lang="ar-LB" dirty="0" smtClean="0">
                <a:latin typeface="+mn-lt"/>
                <a:cs typeface="+mn-cs"/>
              </a:rPr>
              <a:t>هي خلط لمواد</a:t>
            </a:r>
            <a:r>
              <a:rPr lang="he-IL" dirty="0" smtClean="0">
                <a:latin typeface="+mn-lt"/>
                <a:cs typeface="+mn-cs"/>
              </a:rPr>
              <a:t>. </a:t>
            </a:r>
            <a:r>
              <a:rPr lang="ar-LB" dirty="0" smtClean="0">
                <a:latin typeface="+mn-lt"/>
                <a:cs typeface="+mn-cs"/>
              </a:rPr>
              <a:t>احد</a:t>
            </a:r>
            <a:r>
              <a:rPr lang="ar-SA" dirty="0" smtClean="0">
                <a:latin typeface="+mn-lt"/>
                <a:cs typeface="+mn-cs"/>
              </a:rPr>
              <a:t>ى</a:t>
            </a:r>
            <a:r>
              <a:rPr lang="ar-LB" dirty="0" smtClean="0">
                <a:latin typeface="+mn-lt"/>
                <a:cs typeface="+mn-cs"/>
              </a:rPr>
              <a:t> المواد</a:t>
            </a:r>
            <a:r>
              <a:rPr lang="ar-SA" dirty="0" smtClean="0">
                <a:latin typeface="+mn-lt"/>
                <a:cs typeface="+mn-cs"/>
              </a:rPr>
              <a:t>،</a:t>
            </a:r>
            <a:r>
              <a:rPr lang="ar-LB" dirty="0" smtClean="0">
                <a:latin typeface="+mn-lt"/>
                <a:cs typeface="+mn-cs"/>
              </a:rPr>
              <a:t> </a:t>
            </a:r>
            <a:r>
              <a:rPr lang="ar-LB" dirty="0" smtClean="0">
                <a:latin typeface="+mn-lt"/>
                <a:cs typeface="+mn-cs"/>
              </a:rPr>
              <a:t>على </a:t>
            </a:r>
            <a:r>
              <a:rPr lang="ar-LB" dirty="0" smtClean="0">
                <a:latin typeface="+mn-lt"/>
                <a:cs typeface="+mn-cs"/>
              </a:rPr>
              <a:t>الأقل</a:t>
            </a:r>
            <a:r>
              <a:rPr lang="ar-SA" dirty="0" smtClean="0">
                <a:latin typeface="+mn-lt"/>
                <a:cs typeface="+mn-cs"/>
              </a:rPr>
              <a:t>،</a:t>
            </a:r>
            <a:r>
              <a:rPr lang="ar-LB" dirty="0" smtClean="0">
                <a:latin typeface="+mn-lt"/>
                <a:cs typeface="+mn-cs"/>
              </a:rPr>
              <a:t> </a:t>
            </a:r>
            <a:r>
              <a:rPr lang="ar-LB" dirty="0" smtClean="0">
                <a:latin typeface="+mn-lt"/>
                <a:cs typeface="+mn-cs"/>
              </a:rPr>
              <a:t>يجب </a:t>
            </a:r>
            <a:r>
              <a:rPr lang="ar-LB" dirty="0" smtClean="0">
                <a:latin typeface="+mn-lt"/>
                <a:cs typeface="+mn-cs"/>
              </a:rPr>
              <a:t>أن </a:t>
            </a:r>
            <a:r>
              <a:rPr lang="ar-SA" dirty="0" smtClean="0">
                <a:latin typeface="+mn-lt"/>
                <a:cs typeface="+mn-cs"/>
              </a:rPr>
              <a:t>ت</a:t>
            </a:r>
            <a:r>
              <a:rPr lang="ar-LB" dirty="0" smtClean="0">
                <a:latin typeface="+mn-lt"/>
                <a:cs typeface="+mn-cs"/>
              </a:rPr>
              <a:t>كون سائل</a:t>
            </a:r>
            <a:r>
              <a:rPr lang="ar-SA" dirty="0" smtClean="0">
                <a:latin typeface="+mn-lt"/>
                <a:cs typeface="+mn-cs"/>
              </a:rPr>
              <a:t>ة</a:t>
            </a:r>
            <a:r>
              <a:rPr lang="he-IL" dirty="0" smtClean="0">
                <a:latin typeface="+mn-lt"/>
                <a:cs typeface="+mn-cs"/>
              </a:rPr>
              <a:t>. </a:t>
            </a:r>
            <a:r>
              <a:rPr lang="ar-LB" dirty="0" smtClean="0">
                <a:latin typeface="+mn-lt"/>
                <a:cs typeface="+mn-cs"/>
              </a:rPr>
              <a:t>بعملية الاذابة نحصل على محلول متجانس</a:t>
            </a:r>
            <a:r>
              <a:rPr lang="he-IL" dirty="0" smtClean="0">
                <a:latin typeface="+mn-lt"/>
                <a:cs typeface="+mn-cs"/>
              </a:rPr>
              <a:t>.</a:t>
            </a:r>
            <a:endParaRPr lang="he-IL" dirty="0">
              <a:latin typeface="+mn-lt"/>
              <a:cs typeface="+mn-cs"/>
            </a:endParaRPr>
          </a:p>
          <a:p>
            <a:pPr algn="just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b="1" dirty="0" err="1" smtClean="0">
                <a:solidFill>
                  <a:srgbClr val="FF6600"/>
                </a:solidFill>
                <a:latin typeface="+mn-lt"/>
                <a:cs typeface="+mn-cs"/>
              </a:rPr>
              <a:t>ال</a:t>
            </a:r>
            <a:r>
              <a:rPr lang="ar-LB" b="1" dirty="0" smtClean="0">
                <a:solidFill>
                  <a:srgbClr val="FF6600"/>
                </a:solidFill>
                <a:latin typeface="+mn-lt"/>
                <a:cs typeface="+mn-cs"/>
              </a:rPr>
              <a:t>مذاب</a:t>
            </a:r>
            <a:r>
              <a:rPr lang="he-IL" dirty="0" smtClean="0">
                <a:solidFill>
                  <a:srgbClr val="FF6600"/>
                </a:solidFill>
                <a:latin typeface="+mn-lt"/>
                <a:cs typeface="+mn-cs"/>
              </a:rPr>
              <a:t> </a:t>
            </a:r>
            <a:r>
              <a:rPr lang="ar-LB" dirty="0" smtClean="0">
                <a:latin typeface="+mn-lt"/>
                <a:cs typeface="+mn-cs"/>
              </a:rPr>
              <a:t>هو المادة </a:t>
            </a:r>
            <a:r>
              <a:rPr lang="he-IL" dirty="0" smtClean="0">
                <a:latin typeface="+mn-lt"/>
                <a:cs typeface="+mn-cs"/>
              </a:rPr>
              <a:t> </a:t>
            </a:r>
            <a:r>
              <a:rPr lang="ar-LB" dirty="0" smtClean="0">
                <a:latin typeface="+mn-lt"/>
                <a:cs typeface="+mn-cs"/>
              </a:rPr>
              <a:t>الموجودة </a:t>
            </a:r>
            <a:r>
              <a:rPr lang="ar-LB" u="sng" dirty="0" smtClean="0">
                <a:latin typeface="+mn-lt"/>
                <a:cs typeface="+mn-cs"/>
              </a:rPr>
              <a:t>بقلة </a:t>
            </a:r>
            <a:r>
              <a:rPr lang="he-IL" dirty="0" smtClean="0">
                <a:latin typeface="+mn-lt"/>
                <a:cs typeface="+mn-cs"/>
              </a:rPr>
              <a:t> </a:t>
            </a:r>
            <a:r>
              <a:rPr lang="ar-LB" dirty="0" smtClean="0">
                <a:latin typeface="+mn-lt"/>
                <a:cs typeface="+mn-cs"/>
              </a:rPr>
              <a:t>في المحلول</a:t>
            </a:r>
            <a:r>
              <a:rPr lang="he-IL" dirty="0" smtClean="0">
                <a:latin typeface="+mn-lt"/>
                <a:cs typeface="+mn-cs"/>
              </a:rPr>
              <a:t>.</a:t>
            </a:r>
            <a:endParaRPr lang="he-IL" dirty="0">
              <a:latin typeface="+mn-lt"/>
              <a:cs typeface="+mn-cs"/>
            </a:endParaRPr>
          </a:p>
          <a:p>
            <a:pPr algn="just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b="1" dirty="0" err="1" smtClean="0">
                <a:solidFill>
                  <a:srgbClr val="FF6600"/>
                </a:solidFill>
                <a:latin typeface="+mn-lt"/>
                <a:cs typeface="+mn-cs"/>
              </a:rPr>
              <a:t>ال</a:t>
            </a:r>
            <a:r>
              <a:rPr lang="ar-LB" b="1" dirty="0" smtClean="0">
                <a:solidFill>
                  <a:srgbClr val="FF6600"/>
                </a:solidFill>
                <a:latin typeface="+mn-lt"/>
                <a:cs typeface="+mn-cs"/>
              </a:rPr>
              <a:t>مذيب</a:t>
            </a:r>
            <a:r>
              <a:rPr lang="he-IL" dirty="0" smtClean="0">
                <a:latin typeface="+mn-lt"/>
                <a:cs typeface="+mn-cs"/>
              </a:rPr>
              <a:t> </a:t>
            </a:r>
            <a:r>
              <a:rPr lang="ar-LB" dirty="0" smtClean="0">
                <a:latin typeface="+mn-lt"/>
                <a:cs typeface="+mn-cs"/>
              </a:rPr>
              <a:t>هو السائل الذي ادخل </a:t>
            </a:r>
            <a:r>
              <a:rPr lang="ar-LB" dirty="0" smtClean="0">
                <a:latin typeface="+mn-lt"/>
                <a:cs typeface="+mn-cs"/>
              </a:rPr>
              <a:t>إليه المذاب</a:t>
            </a:r>
            <a:r>
              <a:rPr lang="ar-SA" dirty="0" smtClean="0">
                <a:latin typeface="+mn-lt"/>
                <a:cs typeface="+mn-cs"/>
              </a:rPr>
              <a:t>،</a:t>
            </a:r>
            <a:r>
              <a:rPr lang="he-IL" dirty="0" smtClean="0">
                <a:latin typeface="+mn-lt"/>
                <a:cs typeface="+mn-cs"/>
              </a:rPr>
              <a:t> </a:t>
            </a:r>
            <a:r>
              <a:rPr lang="ar-LB" dirty="0" smtClean="0">
                <a:latin typeface="+mn-lt"/>
                <a:cs typeface="+mn-cs"/>
              </a:rPr>
              <a:t>وهو المادة المكونة</a:t>
            </a:r>
            <a:r>
              <a:rPr lang="he-IL" dirty="0" smtClean="0">
                <a:latin typeface="+mn-lt"/>
                <a:cs typeface="+mn-cs"/>
              </a:rPr>
              <a:t> </a:t>
            </a:r>
            <a:r>
              <a:rPr lang="ar-LB" u="sng" dirty="0" smtClean="0">
                <a:latin typeface="+mn-lt"/>
                <a:cs typeface="+mn-cs"/>
              </a:rPr>
              <a:t>لمعظم</a:t>
            </a:r>
            <a:r>
              <a:rPr lang="he-IL" dirty="0" smtClean="0">
                <a:latin typeface="+mn-lt"/>
                <a:cs typeface="+mn-cs"/>
              </a:rPr>
              <a:t> </a:t>
            </a:r>
            <a:r>
              <a:rPr lang="ar-LB" dirty="0" smtClean="0">
                <a:latin typeface="+mn-lt"/>
                <a:cs typeface="+mn-cs"/>
              </a:rPr>
              <a:t>المحلول</a:t>
            </a:r>
            <a:r>
              <a:rPr lang="he-IL" dirty="0" smtClean="0">
                <a:latin typeface="+mn-lt"/>
                <a:cs typeface="+mn-cs"/>
              </a:rPr>
              <a:t>.</a:t>
            </a:r>
            <a:endParaRPr lang="he-IL" dirty="0">
              <a:latin typeface="+mn-lt"/>
              <a:cs typeface="+mn-cs"/>
            </a:endParaRPr>
          </a:p>
          <a:p>
            <a:pPr algn="just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b="1" dirty="0" smtClean="0">
                <a:solidFill>
                  <a:srgbClr val="FF6600"/>
                </a:solidFill>
                <a:latin typeface="+mn-lt"/>
                <a:cs typeface="+mn-cs"/>
              </a:rPr>
              <a:t>خلط سوائل</a:t>
            </a:r>
            <a:r>
              <a:rPr lang="he-IL" b="1" dirty="0" smtClean="0">
                <a:solidFill>
                  <a:srgbClr val="FF6600"/>
                </a:solidFill>
                <a:latin typeface="+mn-lt"/>
                <a:cs typeface="+mn-cs"/>
              </a:rPr>
              <a:t>: </a:t>
            </a:r>
            <a:r>
              <a:rPr lang="ar-LB" dirty="0" smtClean="0">
                <a:latin typeface="+mn-lt"/>
                <a:cs typeface="+mn-cs"/>
              </a:rPr>
              <a:t>اضافة سائل لسائل اخر</a:t>
            </a:r>
            <a:r>
              <a:rPr lang="he-IL" dirty="0" smtClean="0">
                <a:latin typeface="+mn-lt"/>
                <a:cs typeface="+mn-cs"/>
              </a:rPr>
              <a:t>. </a:t>
            </a:r>
            <a:r>
              <a:rPr lang="ar-LB" dirty="0" smtClean="0">
                <a:latin typeface="+mn-lt"/>
                <a:cs typeface="+mn-cs"/>
              </a:rPr>
              <a:t>الخلط يمكن ان يتم بنسب مختلفة</a:t>
            </a:r>
            <a:r>
              <a:rPr lang="he-IL" dirty="0" smtClean="0">
                <a:latin typeface="+mn-lt"/>
                <a:cs typeface="+mn-cs"/>
              </a:rPr>
              <a:t>. </a:t>
            </a:r>
            <a:r>
              <a:rPr lang="ar-LB" dirty="0" smtClean="0">
                <a:latin typeface="+mn-lt"/>
                <a:cs typeface="+mn-cs"/>
              </a:rPr>
              <a:t>اذا اذيبت المواد </a:t>
            </a:r>
            <a:r>
              <a:rPr lang="ar-LB" dirty="0" err="1" smtClean="0">
                <a:latin typeface="+mn-lt"/>
                <a:cs typeface="+mn-cs"/>
              </a:rPr>
              <a:t>ببعضها</a:t>
            </a:r>
            <a:r>
              <a:rPr lang="ar-LB" dirty="0" smtClean="0">
                <a:latin typeface="+mn-lt"/>
                <a:cs typeface="+mn-cs"/>
              </a:rPr>
              <a:t> </a:t>
            </a:r>
            <a:r>
              <a:rPr lang="ar-LB" dirty="0" smtClean="0">
                <a:latin typeface="+mn-lt"/>
                <a:cs typeface="+mn-cs"/>
              </a:rPr>
              <a:t>البعض</a:t>
            </a:r>
            <a:r>
              <a:rPr lang="ar-SA" dirty="0" smtClean="0">
                <a:latin typeface="+mn-lt"/>
                <a:cs typeface="+mn-cs"/>
              </a:rPr>
              <a:t>،</a:t>
            </a:r>
            <a:r>
              <a:rPr lang="he-IL" dirty="0" smtClean="0">
                <a:latin typeface="+mn-lt"/>
                <a:cs typeface="+mn-cs"/>
              </a:rPr>
              <a:t> </a:t>
            </a:r>
            <a:r>
              <a:rPr lang="ar-LB" dirty="0" smtClean="0">
                <a:latin typeface="+mn-lt"/>
                <a:cs typeface="+mn-cs"/>
              </a:rPr>
              <a:t>نحصل على خليط متجانس</a:t>
            </a:r>
            <a:r>
              <a:rPr lang="he-IL" dirty="0" smtClean="0">
                <a:latin typeface="+mn-lt"/>
                <a:cs typeface="+mn-cs"/>
              </a:rPr>
              <a:t>.</a:t>
            </a:r>
            <a:endParaRPr lang="he-IL" dirty="0">
              <a:latin typeface="+mn-lt"/>
              <a:cs typeface="+mn-cs"/>
            </a:endParaRPr>
          </a:p>
          <a:p>
            <a:pPr algn="just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dirty="0">
                <a:latin typeface="+mn-lt"/>
                <a:cs typeface="+mn-cs"/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0125" y="2714625"/>
            <a:ext cx="7429500" cy="1655763"/>
          </a:xfrm>
          <a:prstGeom prst="rect">
            <a:avLst/>
          </a:prstGeom>
          <a:noFill/>
          <a:ln w="22225">
            <a:noFill/>
          </a:ln>
          <a:effectLst>
            <a:outerShdw sx="101000" sy="101000" algn="ctr" rotWithShape="0">
              <a:schemeClr val="bg1">
                <a:lumMod val="75000"/>
              </a:schemeClr>
            </a:outerShdw>
          </a:effectLst>
        </p:spPr>
        <p:txBody>
          <a:bodyPr rtlCol="1"/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b="1" dirty="0" smtClean="0">
                <a:solidFill>
                  <a:srgbClr val="FF6600"/>
                </a:solidFill>
                <a:latin typeface="+mn-lt"/>
                <a:cs typeface="+mn-cs"/>
              </a:rPr>
              <a:t>ماذا يحدث عند اذابة مادة </a:t>
            </a:r>
            <a:r>
              <a:rPr lang="ar-LB" b="1" dirty="0" smtClean="0">
                <a:solidFill>
                  <a:srgbClr val="FF6600"/>
                </a:solidFill>
                <a:latin typeface="+mn-lt"/>
                <a:cs typeface="+mn-cs"/>
              </a:rPr>
              <a:t>جز</a:t>
            </a:r>
            <a:r>
              <a:rPr lang="ar-SA" b="1" dirty="0" smtClean="0">
                <a:solidFill>
                  <a:srgbClr val="FF6600"/>
                </a:solidFill>
                <a:latin typeface="+mn-lt"/>
                <a:cs typeface="+mn-cs"/>
              </a:rPr>
              <a:t>ي</a:t>
            </a:r>
            <a:r>
              <a:rPr lang="ar-LB" b="1" dirty="0" err="1" smtClean="0">
                <a:solidFill>
                  <a:srgbClr val="FF6600"/>
                </a:solidFill>
                <a:latin typeface="+mn-lt"/>
                <a:cs typeface="+mn-cs"/>
              </a:rPr>
              <a:t>ئية</a:t>
            </a:r>
            <a:r>
              <a:rPr lang="ar-SA" b="1" dirty="0" smtClean="0">
                <a:solidFill>
                  <a:srgbClr val="FF6600"/>
                </a:solidFill>
                <a:latin typeface="+mn-lt"/>
                <a:cs typeface="+mn-cs"/>
              </a:rPr>
              <a:t>؟</a:t>
            </a:r>
            <a:endParaRPr lang="he-IL" b="1" dirty="0">
              <a:solidFill>
                <a:srgbClr val="FF6600"/>
              </a:solidFill>
              <a:latin typeface="+mn-lt"/>
              <a:cs typeface="+mn-cs"/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latin typeface="+mn-lt"/>
                <a:cs typeface="+mn-cs"/>
              </a:rPr>
              <a:t>عندما تذوب مادة </a:t>
            </a:r>
            <a:r>
              <a:rPr lang="ar-LB" dirty="0" smtClean="0">
                <a:latin typeface="+mn-lt"/>
                <a:cs typeface="+mn-cs"/>
              </a:rPr>
              <a:t>جز</a:t>
            </a:r>
            <a:r>
              <a:rPr lang="ar-SA" dirty="0" smtClean="0">
                <a:latin typeface="+mn-lt"/>
                <a:cs typeface="+mn-cs"/>
              </a:rPr>
              <a:t>ي</a:t>
            </a:r>
            <a:r>
              <a:rPr lang="ar-LB" dirty="0" err="1" smtClean="0">
                <a:latin typeface="+mn-lt"/>
                <a:cs typeface="+mn-cs"/>
              </a:rPr>
              <a:t>ئية</a:t>
            </a:r>
            <a:r>
              <a:rPr lang="ar-LB" dirty="0" smtClean="0">
                <a:latin typeface="+mn-lt"/>
                <a:cs typeface="+mn-cs"/>
              </a:rPr>
              <a:t> </a:t>
            </a:r>
            <a:r>
              <a:rPr lang="ar-LB" dirty="0" smtClean="0">
                <a:latin typeface="+mn-lt"/>
                <a:cs typeface="+mn-cs"/>
              </a:rPr>
              <a:t>بمادة </a:t>
            </a:r>
            <a:r>
              <a:rPr lang="ar-LB" dirty="0" smtClean="0">
                <a:latin typeface="+mn-lt"/>
                <a:cs typeface="+mn-cs"/>
              </a:rPr>
              <a:t>أخرى</a:t>
            </a:r>
            <a:r>
              <a:rPr lang="ar-SA" dirty="0" smtClean="0">
                <a:latin typeface="+mn-lt"/>
                <a:cs typeface="+mn-cs"/>
              </a:rPr>
              <a:t>،</a:t>
            </a:r>
            <a:r>
              <a:rPr lang="he-IL" dirty="0" smtClean="0">
                <a:latin typeface="+mn-lt"/>
                <a:cs typeface="+mn-cs"/>
              </a:rPr>
              <a:t> </a:t>
            </a:r>
            <a:r>
              <a:rPr lang="ar-LB" dirty="0" smtClean="0">
                <a:latin typeface="+mn-lt"/>
                <a:cs typeface="+mn-cs"/>
              </a:rPr>
              <a:t>تحدث الامور التالية</a:t>
            </a:r>
            <a:r>
              <a:rPr lang="he-IL" dirty="0" smtClean="0">
                <a:latin typeface="+mn-lt"/>
                <a:cs typeface="+mn-cs"/>
              </a:rPr>
              <a:t>: </a:t>
            </a:r>
            <a:endParaRPr lang="he-IL" dirty="0">
              <a:latin typeface="+mn-lt"/>
              <a:cs typeface="+mn-cs"/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latin typeface="+mn-lt"/>
                <a:cs typeface="+mn-cs"/>
              </a:rPr>
              <a:t>ا</a:t>
            </a:r>
            <a:r>
              <a:rPr lang="he-IL" dirty="0" smtClean="0">
                <a:latin typeface="+mn-lt"/>
                <a:cs typeface="+mn-cs"/>
              </a:rPr>
              <a:t>. </a:t>
            </a:r>
            <a:r>
              <a:rPr lang="en-US" dirty="0">
                <a:latin typeface="+mn-lt"/>
                <a:cs typeface="+mn-cs"/>
              </a:rPr>
              <a:t>I</a:t>
            </a:r>
            <a:r>
              <a:rPr lang="he-IL" dirty="0">
                <a:latin typeface="+mn-lt"/>
                <a:cs typeface="+mn-cs"/>
              </a:rPr>
              <a:t>. </a:t>
            </a:r>
            <a:r>
              <a:rPr lang="ar-LB" dirty="0" smtClean="0">
                <a:latin typeface="+mn-lt"/>
                <a:cs typeface="+mn-cs"/>
              </a:rPr>
              <a:t>تتفكك </a:t>
            </a:r>
            <a:r>
              <a:rPr lang="ar-LB" dirty="0" smtClean="0">
                <a:latin typeface="+mn-lt"/>
                <a:cs typeface="+mn-cs"/>
              </a:rPr>
              <a:t>الأربطة بين</a:t>
            </a:r>
            <a:r>
              <a:rPr lang="ar-SA" dirty="0" smtClean="0">
                <a:latin typeface="+mn-lt"/>
                <a:cs typeface="+mn-cs"/>
              </a:rPr>
              <a:t> </a:t>
            </a:r>
            <a:r>
              <a:rPr lang="ar-SA" dirty="0" err="1" smtClean="0">
                <a:latin typeface="+mn-lt"/>
                <a:cs typeface="+mn-cs"/>
              </a:rPr>
              <a:t>ال</a:t>
            </a:r>
            <a:r>
              <a:rPr lang="ar-LB" dirty="0" smtClean="0">
                <a:latin typeface="+mn-lt"/>
                <a:cs typeface="+mn-cs"/>
              </a:rPr>
              <a:t>جز</a:t>
            </a:r>
            <a:r>
              <a:rPr lang="ar-SA" dirty="0" smtClean="0">
                <a:latin typeface="+mn-lt"/>
                <a:cs typeface="+mn-cs"/>
              </a:rPr>
              <a:t>ي</a:t>
            </a:r>
            <a:r>
              <a:rPr lang="ar-LB" dirty="0" err="1" smtClean="0">
                <a:latin typeface="+mn-lt"/>
                <a:cs typeface="+mn-cs"/>
              </a:rPr>
              <a:t>ئية</a:t>
            </a:r>
            <a:r>
              <a:rPr lang="he-IL" dirty="0" smtClean="0">
                <a:latin typeface="+mn-lt"/>
                <a:cs typeface="+mn-cs"/>
              </a:rPr>
              <a:t> </a:t>
            </a:r>
            <a:r>
              <a:rPr lang="ar-LB" dirty="0" smtClean="0">
                <a:latin typeface="+mn-lt"/>
                <a:cs typeface="+mn-cs"/>
              </a:rPr>
              <a:t>بين جزيئات المذاب</a:t>
            </a:r>
            <a:r>
              <a:rPr lang="he-IL" dirty="0" smtClean="0">
                <a:latin typeface="+mn-lt"/>
                <a:cs typeface="+mn-cs"/>
              </a:rPr>
              <a:t>.</a:t>
            </a:r>
            <a:r>
              <a:rPr lang="en-US" dirty="0">
                <a:latin typeface="+mn-lt"/>
                <a:cs typeface="+mn-cs"/>
              </a:rPr>
              <a:t/>
            </a:r>
            <a:br>
              <a:rPr lang="en-US" dirty="0">
                <a:latin typeface="+mn-lt"/>
                <a:cs typeface="+mn-cs"/>
              </a:rPr>
            </a:br>
            <a:r>
              <a:rPr lang="he-IL" dirty="0">
                <a:latin typeface="+mn-lt"/>
                <a:cs typeface="+mn-cs"/>
              </a:rPr>
              <a:t> </a:t>
            </a:r>
            <a:r>
              <a:rPr lang="ar-LB" dirty="0" smtClean="0">
                <a:latin typeface="+mn-lt"/>
                <a:cs typeface="+mn-cs"/>
              </a:rPr>
              <a:t> </a:t>
            </a:r>
            <a:r>
              <a:rPr lang="he-IL" dirty="0" smtClean="0">
                <a:latin typeface="+mn-lt"/>
                <a:cs typeface="+mn-cs"/>
              </a:rPr>
              <a:t> </a:t>
            </a:r>
            <a:r>
              <a:rPr lang="en-US" dirty="0">
                <a:latin typeface="+mn-lt"/>
                <a:cs typeface="+mn-cs"/>
              </a:rPr>
              <a:t>II</a:t>
            </a:r>
            <a:r>
              <a:rPr lang="he-IL" dirty="0">
                <a:latin typeface="+mn-lt"/>
                <a:cs typeface="+mn-cs"/>
              </a:rPr>
              <a:t>. </a:t>
            </a:r>
            <a:r>
              <a:rPr lang="ar-LB" dirty="0" smtClean="0"/>
              <a:t>تتفكك الاربطة بين جزيئات المذيب</a:t>
            </a:r>
            <a:r>
              <a:rPr lang="he-IL" dirty="0" smtClean="0">
                <a:latin typeface="+mn-lt"/>
                <a:cs typeface="+mn-cs"/>
              </a:rPr>
              <a:t>.</a:t>
            </a:r>
            <a:endParaRPr lang="he-IL" dirty="0">
              <a:latin typeface="+mn-lt"/>
              <a:cs typeface="+mn-cs"/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latin typeface="+mn-lt"/>
                <a:cs typeface="+mn-cs"/>
              </a:rPr>
              <a:t>ب</a:t>
            </a:r>
            <a:r>
              <a:rPr lang="he-IL" dirty="0" smtClean="0">
                <a:latin typeface="+mn-lt"/>
                <a:cs typeface="+mn-cs"/>
              </a:rPr>
              <a:t>. </a:t>
            </a:r>
            <a:r>
              <a:rPr lang="ar-LB" dirty="0" smtClean="0">
                <a:latin typeface="+mn-lt"/>
                <a:cs typeface="+mn-cs"/>
              </a:rPr>
              <a:t>تتكون اربطة بين </a:t>
            </a:r>
            <a:r>
              <a:rPr lang="ar-LB" dirty="0" smtClean="0">
                <a:latin typeface="+mn-lt"/>
                <a:cs typeface="+mn-cs"/>
              </a:rPr>
              <a:t>جزيئية </a:t>
            </a:r>
            <a:r>
              <a:rPr lang="ar-LB" dirty="0" smtClean="0">
                <a:latin typeface="+mn-lt"/>
                <a:cs typeface="+mn-cs"/>
              </a:rPr>
              <a:t>جديدة</a:t>
            </a:r>
            <a:r>
              <a:rPr lang="he-IL" dirty="0" smtClean="0">
                <a:latin typeface="+mn-lt"/>
                <a:cs typeface="+mn-cs"/>
              </a:rPr>
              <a:t>: </a:t>
            </a:r>
            <a:r>
              <a:rPr lang="ar-LB" dirty="0" smtClean="0">
                <a:latin typeface="+mn-lt"/>
                <a:cs typeface="+mn-cs"/>
              </a:rPr>
              <a:t>اربطة بين جزيئات المذاب والمذيب</a:t>
            </a:r>
            <a:r>
              <a:rPr lang="he-IL" dirty="0" smtClean="0">
                <a:latin typeface="+mn-lt"/>
                <a:cs typeface="+mn-cs"/>
              </a:rPr>
              <a:t>.</a:t>
            </a:r>
            <a:endParaRPr lang="he-IL" dirty="0">
              <a:latin typeface="+mn-lt"/>
              <a:cs typeface="+mn-cs"/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dirty="0">
                <a:latin typeface="+mn-lt"/>
                <a:cs typeface="+mn-cs"/>
              </a:rPr>
              <a:t> </a:t>
            </a:r>
          </a:p>
        </p:txBody>
      </p:sp>
      <p:grpSp>
        <p:nvGrpSpPr>
          <p:cNvPr id="8199" name="קבוצה 10"/>
          <p:cNvGrpSpPr>
            <a:grpSpLocks/>
          </p:cNvGrpSpPr>
          <p:nvPr/>
        </p:nvGrpSpPr>
        <p:grpSpPr bwMode="auto">
          <a:xfrm>
            <a:off x="5240338" y="4941888"/>
            <a:ext cx="1150937" cy="1439862"/>
            <a:chOff x="2627784" y="4352012"/>
            <a:chExt cx="720080" cy="1309236"/>
          </a:xfrm>
        </p:grpSpPr>
        <p:sp>
          <p:nvSpPr>
            <p:cNvPr id="9" name="תרשים זרימה: דיסק מגנטי 8"/>
            <p:cNvSpPr/>
            <p:nvPr/>
          </p:nvSpPr>
          <p:spPr>
            <a:xfrm>
              <a:off x="2627784" y="4352012"/>
              <a:ext cx="720080" cy="1309236"/>
            </a:xfrm>
            <a:prstGeom prst="flowChartMagneticDisk">
              <a:avLst/>
            </a:prstGeom>
            <a:noFill/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/>
            <a:lstStyle/>
            <a:p>
              <a:pPr algn="ctr">
                <a:buFontTx/>
                <a:buBlip>
                  <a:blip r:embed="rId3"/>
                </a:buBlip>
                <a:defRPr/>
              </a:pPr>
              <a:endParaRPr lang="he-IL" sz="1200" dirty="0">
                <a:solidFill>
                  <a:schemeClr val="tx1"/>
                </a:solidFill>
              </a:endParaRPr>
            </a:p>
          </p:txBody>
        </p:sp>
        <p:sp>
          <p:nvSpPr>
            <p:cNvPr id="10" name="תרשים זרימה: נתונים מאוחסנים 9"/>
            <p:cNvSpPr/>
            <p:nvPr/>
          </p:nvSpPr>
          <p:spPr>
            <a:xfrm rot="16200000">
              <a:off x="2660876" y="4974260"/>
              <a:ext cx="653896" cy="720080"/>
            </a:xfrm>
            <a:prstGeom prst="flowChartOnlineStorage">
              <a:avLst/>
            </a:prstGeom>
            <a:gradFill>
              <a:gsLst>
                <a:gs pos="0">
                  <a:schemeClr val="bg1"/>
                </a:gs>
                <a:gs pos="50000">
                  <a:schemeClr val="bg2">
                    <a:lumMod val="95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/>
            <a:lstStyle/>
            <a:p>
              <a:pPr algn="ctr">
                <a:buFontTx/>
                <a:buBlip>
                  <a:blip r:embed="rId3"/>
                </a:buBlip>
                <a:defRPr/>
              </a:pPr>
              <a:endParaRPr lang="he-IL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8200" name="קבוצה 11"/>
          <p:cNvGrpSpPr>
            <a:grpSpLocks/>
          </p:cNvGrpSpPr>
          <p:nvPr/>
        </p:nvGrpSpPr>
        <p:grpSpPr bwMode="auto">
          <a:xfrm rot="-3265526">
            <a:off x="6823869" y="4345781"/>
            <a:ext cx="1152525" cy="1439863"/>
            <a:chOff x="2627784" y="4352012"/>
            <a:chExt cx="720082" cy="1309236"/>
          </a:xfrm>
        </p:grpSpPr>
        <p:sp>
          <p:nvSpPr>
            <p:cNvPr id="13" name="תרשים זרימה: דיסק מגנטי 12"/>
            <p:cNvSpPr/>
            <p:nvPr/>
          </p:nvSpPr>
          <p:spPr>
            <a:xfrm>
              <a:off x="2627784" y="4352012"/>
              <a:ext cx="720082" cy="1309236"/>
            </a:xfrm>
            <a:prstGeom prst="flowChartMagneticDisk">
              <a:avLst/>
            </a:prstGeom>
            <a:noFill/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/>
            <a:lstStyle/>
            <a:p>
              <a:pPr algn="ctr">
                <a:buFontTx/>
                <a:buBlip>
                  <a:blip r:embed="rId3"/>
                </a:buBlip>
                <a:defRPr/>
              </a:pPr>
              <a:endParaRPr lang="he-IL" sz="1200" dirty="0">
                <a:solidFill>
                  <a:schemeClr val="tx1"/>
                </a:solidFill>
              </a:endParaRPr>
            </a:p>
          </p:txBody>
        </p:sp>
        <p:sp>
          <p:nvSpPr>
            <p:cNvPr id="14" name="תרשים זרימה: נתונים מאוחסנים 13"/>
            <p:cNvSpPr/>
            <p:nvPr/>
          </p:nvSpPr>
          <p:spPr>
            <a:xfrm rot="16200000">
              <a:off x="2792922" y="5098560"/>
              <a:ext cx="392626" cy="720082"/>
            </a:xfrm>
            <a:prstGeom prst="flowChartOnlineStorag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/>
            <a:lstStyle/>
            <a:p>
              <a:pPr algn="ctr">
                <a:buFontTx/>
                <a:buBlip>
                  <a:blip r:embed="rId3"/>
                </a:buBlip>
                <a:defRPr/>
              </a:pPr>
              <a:endParaRPr lang="he-IL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8201" name="קבוצה 14"/>
          <p:cNvGrpSpPr>
            <a:grpSpLocks/>
          </p:cNvGrpSpPr>
          <p:nvPr/>
        </p:nvGrpSpPr>
        <p:grpSpPr bwMode="auto">
          <a:xfrm>
            <a:off x="1476375" y="4797425"/>
            <a:ext cx="1150938" cy="1439863"/>
            <a:chOff x="2627784" y="4352012"/>
            <a:chExt cx="720080" cy="1309236"/>
          </a:xfrm>
        </p:grpSpPr>
        <p:sp>
          <p:nvSpPr>
            <p:cNvPr id="16" name="תרשים זרימה: דיסק מגנטי 15"/>
            <p:cNvSpPr/>
            <p:nvPr/>
          </p:nvSpPr>
          <p:spPr>
            <a:xfrm>
              <a:off x="2627784" y="4352012"/>
              <a:ext cx="720080" cy="1309236"/>
            </a:xfrm>
            <a:prstGeom prst="flowChartMagneticDisk">
              <a:avLst/>
            </a:prstGeom>
            <a:noFill/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/>
            <a:lstStyle/>
            <a:p>
              <a:pPr algn="ctr">
                <a:buFontTx/>
                <a:buBlip>
                  <a:blip r:embed="rId3"/>
                </a:buBlip>
                <a:defRPr/>
              </a:pPr>
              <a:endParaRPr lang="he-IL" sz="1200" dirty="0">
                <a:solidFill>
                  <a:schemeClr val="tx1"/>
                </a:solidFill>
              </a:endParaRPr>
            </a:p>
          </p:txBody>
        </p:sp>
        <p:sp>
          <p:nvSpPr>
            <p:cNvPr id="17" name="תרשים זרימה: נתונים מאוחסנים 16"/>
            <p:cNvSpPr/>
            <p:nvPr/>
          </p:nvSpPr>
          <p:spPr>
            <a:xfrm rot="16200000">
              <a:off x="2561997" y="4875382"/>
              <a:ext cx="851653" cy="720080"/>
            </a:xfrm>
            <a:prstGeom prst="flowChartOnlineStorag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/>
            <a:lstStyle/>
            <a:p>
              <a:pPr algn="ctr">
                <a:buFontTx/>
                <a:buBlip>
                  <a:blip r:embed="rId3"/>
                </a:buBlip>
                <a:defRPr/>
              </a:pPr>
              <a:endParaRPr lang="he-IL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18" name="חץ מעוקל ימינה 17"/>
          <p:cNvSpPr/>
          <p:nvPr/>
        </p:nvSpPr>
        <p:spPr>
          <a:xfrm rot="5400000">
            <a:off x="6191250" y="4473575"/>
            <a:ext cx="433388" cy="935038"/>
          </a:xfrm>
          <a:prstGeom prst="curvedRightArrow">
            <a:avLst>
              <a:gd name="adj1" fmla="val 0"/>
              <a:gd name="adj2" fmla="val 50199"/>
              <a:gd name="adj3" fmla="val 55865"/>
            </a:avLst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/>
          <a:lstStyle/>
          <a:p>
            <a:pPr algn="ctr">
              <a:buFontTx/>
              <a:buBlip>
                <a:blip r:embed="rId3"/>
              </a:buBlip>
              <a:defRPr/>
            </a:pPr>
            <a:endParaRPr lang="he-IL" sz="1200" dirty="0">
              <a:solidFill>
                <a:schemeClr val="tx1"/>
              </a:solidFill>
            </a:endParaRPr>
          </a:p>
        </p:txBody>
      </p:sp>
      <p:sp>
        <p:nvSpPr>
          <p:cNvPr id="20" name="חץ שמאלה 19"/>
          <p:cNvSpPr/>
          <p:nvPr/>
        </p:nvSpPr>
        <p:spPr>
          <a:xfrm>
            <a:off x="3276600" y="5445125"/>
            <a:ext cx="1366838" cy="431800"/>
          </a:xfrm>
          <a:prstGeom prst="leftArrow">
            <a:avLst>
              <a:gd name="adj1" fmla="val 73546"/>
              <a:gd name="adj2" fmla="val 76455"/>
            </a:avLst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/>
          <a:lstStyle/>
          <a:p>
            <a:pPr algn="ctr">
              <a:defRPr/>
            </a:pPr>
            <a:r>
              <a:rPr lang="ar-LB" dirty="0" smtClean="0">
                <a:solidFill>
                  <a:srgbClr val="1D4C72"/>
                </a:solidFill>
              </a:rPr>
              <a:t>اذابة</a:t>
            </a:r>
            <a:endParaRPr lang="he-IL" dirty="0">
              <a:solidFill>
                <a:srgbClr val="1D4C72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 rot="18402711">
            <a:off x="7491412" y="5245101"/>
            <a:ext cx="720725" cy="215900"/>
          </a:xfrm>
          <a:prstGeom prst="rect">
            <a:avLst/>
          </a:prstGeom>
          <a:noFill/>
          <a:ln w="22225">
            <a:noFill/>
          </a:ln>
          <a:effectLst/>
        </p:spPr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مذاب</a:t>
            </a:r>
            <a:endParaRPr lang="he-IL" dirty="0">
              <a:solidFill>
                <a:srgbClr val="1D4C72"/>
              </a:solidFill>
              <a:latin typeface="+mn-lt"/>
              <a:cs typeface="+mn-c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508625" y="5949950"/>
            <a:ext cx="719138" cy="215900"/>
          </a:xfrm>
          <a:prstGeom prst="rect">
            <a:avLst/>
          </a:prstGeom>
          <a:noFill/>
          <a:ln w="22225">
            <a:noFill/>
          </a:ln>
          <a:effectLst/>
        </p:spPr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مذيب</a:t>
            </a:r>
            <a:endParaRPr lang="he-IL" dirty="0">
              <a:solidFill>
                <a:srgbClr val="1D4C72"/>
              </a:solidFill>
              <a:latin typeface="+mn-lt"/>
              <a:cs typeface="+mn-c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547813" y="5661025"/>
            <a:ext cx="936625" cy="288925"/>
          </a:xfrm>
          <a:prstGeom prst="rect">
            <a:avLst/>
          </a:prstGeom>
          <a:noFill/>
          <a:ln w="22225">
            <a:noFill/>
          </a:ln>
          <a:effectLst/>
        </p:spPr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محلول</a:t>
            </a:r>
            <a:endParaRPr lang="he-IL" dirty="0">
              <a:solidFill>
                <a:srgbClr val="1D4C72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מלבן מעוגל 59"/>
          <p:cNvSpPr/>
          <p:nvPr/>
        </p:nvSpPr>
        <p:spPr>
          <a:xfrm>
            <a:off x="6372225" y="4076700"/>
            <a:ext cx="936625" cy="792163"/>
          </a:xfrm>
          <a:prstGeom prst="roundRect">
            <a:avLst/>
          </a:prstGeom>
          <a:noFill/>
          <a:ln w="1270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/>
          <a:lstStyle/>
          <a:p>
            <a:pPr algn="ctr">
              <a:buFontTx/>
              <a:buBlip>
                <a:blip r:embed="rId2"/>
              </a:buBlip>
              <a:defRPr/>
            </a:pPr>
            <a:endParaRPr lang="he-IL" sz="1200" dirty="0">
              <a:solidFill>
                <a:schemeClr val="tx1"/>
              </a:solidFill>
            </a:endParaRPr>
          </a:p>
        </p:txBody>
      </p:sp>
      <p:sp>
        <p:nvSpPr>
          <p:cNvPr id="26627" name="כותרת 38"/>
          <p:cNvSpPr>
            <a:spLocks noGrp="1"/>
          </p:cNvSpPr>
          <p:nvPr>
            <p:ph type="title"/>
          </p:nvPr>
        </p:nvSpPr>
        <p:spPr bwMode="auto">
          <a:xfrm>
            <a:off x="323850" y="76200"/>
            <a:ext cx="8229600" cy="4000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ar-SA" sz="1600" b="1" dirty="0" err="1" smtClean="0">
                <a:solidFill>
                  <a:srgbClr val="FF6600"/>
                </a:solidFill>
              </a:rPr>
              <a:t>ال</a:t>
            </a:r>
            <a:r>
              <a:rPr lang="ar-LB" sz="1600" b="1" dirty="0" err="1" smtClean="0">
                <a:solidFill>
                  <a:srgbClr val="FF6600"/>
                </a:solidFill>
              </a:rPr>
              <a:t>ذائبية</a:t>
            </a:r>
            <a:r>
              <a:rPr lang="he-IL" sz="1600" b="1" dirty="0" smtClean="0">
                <a:solidFill>
                  <a:srgbClr val="FF6600"/>
                </a:solidFill>
              </a:rPr>
              <a:t> </a:t>
            </a:r>
            <a:r>
              <a:rPr lang="ar-SA" sz="1600" b="1" dirty="0" smtClean="0">
                <a:solidFill>
                  <a:srgbClr val="FF6600"/>
                </a:solidFill>
              </a:rPr>
              <a:t>ـ</a:t>
            </a:r>
            <a:r>
              <a:rPr lang="he-IL" sz="1600" b="1" dirty="0" smtClean="0">
                <a:solidFill>
                  <a:srgbClr val="FF6600"/>
                </a:solidFill>
              </a:rPr>
              <a:t> </a:t>
            </a:r>
            <a:r>
              <a:rPr lang="ar-LB" sz="1600" b="1" dirty="0" smtClean="0">
                <a:solidFill>
                  <a:srgbClr val="FF6600"/>
                </a:solidFill>
              </a:rPr>
              <a:t>المصطلحات</a:t>
            </a:r>
            <a:r>
              <a:rPr lang="he-IL" sz="1600" b="1" dirty="0" smtClean="0">
                <a:solidFill>
                  <a:srgbClr val="FF6600"/>
                </a:solidFill>
              </a:rPr>
              <a:t>: </a:t>
            </a:r>
            <a:r>
              <a:rPr lang="ar-LB" sz="1600" b="1" dirty="0" err="1" smtClean="0">
                <a:solidFill>
                  <a:srgbClr val="FF6600"/>
                </a:solidFill>
              </a:rPr>
              <a:t>هيدروفوبي</a:t>
            </a:r>
            <a:r>
              <a:rPr lang="ar-SA" sz="1600" b="1" dirty="0" smtClean="0">
                <a:solidFill>
                  <a:srgbClr val="FF6600"/>
                </a:solidFill>
              </a:rPr>
              <a:t> (كاره للماء أو غير </a:t>
            </a:r>
            <a:r>
              <a:rPr lang="ar-SA" sz="1600" b="1" dirty="0" err="1" smtClean="0">
                <a:solidFill>
                  <a:srgbClr val="FF6600"/>
                </a:solidFill>
              </a:rPr>
              <a:t>متجاذب</a:t>
            </a:r>
            <a:r>
              <a:rPr lang="ar-SA" sz="1600" b="1" dirty="0" smtClean="0">
                <a:solidFill>
                  <a:srgbClr val="FF6600"/>
                </a:solidFill>
              </a:rPr>
              <a:t> مع الماء)</a:t>
            </a:r>
            <a:r>
              <a:rPr lang="ar-SA" sz="1600" b="1" dirty="0" smtClean="0">
                <a:solidFill>
                  <a:srgbClr val="FF6600"/>
                </a:solidFill>
              </a:rPr>
              <a:t>،</a:t>
            </a:r>
            <a:r>
              <a:rPr lang="he-IL" sz="1600" b="1" dirty="0" smtClean="0">
                <a:solidFill>
                  <a:srgbClr val="FF6600"/>
                </a:solidFill>
              </a:rPr>
              <a:t> </a:t>
            </a:r>
            <a:r>
              <a:rPr lang="ar-LB" sz="1600" b="1" dirty="0" err="1" smtClean="0">
                <a:solidFill>
                  <a:srgbClr val="FF6600"/>
                </a:solidFill>
              </a:rPr>
              <a:t>هيدروفيلي</a:t>
            </a:r>
            <a:r>
              <a:rPr lang="he-IL" sz="1600" b="1" dirty="0" smtClean="0">
                <a:solidFill>
                  <a:srgbClr val="FF6600"/>
                </a:solidFill>
              </a:rPr>
              <a:t> (</a:t>
            </a:r>
            <a:r>
              <a:rPr lang="ar-SA" sz="1600" b="1" dirty="0" smtClean="0">
                <a:solidFill>
                  <a:srgbClr val="FF6600"/>
                </a:solidFill>
              </a:rPr>
              <a:t>يألف الماء أو </a:t>
            </a:r>
            <a:r>
              <a:rPr lang="ar-SA" sz="1600" b="1" dirty="0" err="1" smtClean="0">
                <a:solidFill>
                  <a:srgbClr val="FF6600"/>
                </a:solidFill>
              </a:rPr>
              <a:t>متجاذب</a:t>
            </a:r>
            <a:r>
              <a:rPr lang="ar-SA" sz="1600" b="1" dirty="0" smtClean="0">
                <a:solidFill>
                  <a:srgbClr val="FF6600"/>
                </a:solidFill>
              </a:rPr>
              <a:t> مع الماء)</a:t>
            </a:r>
            <a:r>
              <a:rPr lang="he-IL" sz="2000" b="1" dirty="0" smtClean="0">
                <a:solidFill>
                  <a:srgbClr val="FF6600"/>
                </a:solidFill>
              </a:rPr>
              <a:t/>
            </a:r>
            <a:br>
              <a:rPr lang="he-IL" sz="2000" b="1" dirty="0" smtClean="0">
                <a:solidFill>
                  <a:srgbClr val="FF6600"/>
                </a:solidFill>
              </a:rPr>
            </a:br>
            <a:endParaRPr lang="he-IL" sz="2000" dirty="0" smtClean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E383C1-79CA-481D-A6CC-DC0D43B73313}" type="slidenum">
              <a:rPr lang="ar-SA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87388" y="692150"/>
            <a:ext cx="7772400" cy="30940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Arial" charset="0"/>
              <a:buBlip>
                <a:blip r:embed="rId3"/>
              </a:buBlip>
            </a:pPr>
            <a:r>
              <a:rPr lang="ar-LB" sz="1800" b="1" dirty="0" smtClean="0">
                <a:solidFill>
                  <a:srgbClr val="FF6600"/>
                </a:solidFill>
              </a:rPr>
              <a:t>مواد هيدروفوبية</a:t>
            </a:r>
            <a:r>
              <a:rPr lang="he-IL" sz="1800" b="1" dirty="0" smtClean="0">
                <a:solidFill>
                  <a:srgbClr val="FF6600"/>
                </a:solidFill>
              </a:rPr>
              <a:t>: </a:t>
            </a:r>
            <a:r>
              <a:rPr lang="ar-LB" sz="1800" dirty="0" smtClean="0"/>
              <a:t>مواد</a:t>
            </a:r>
            <a:r>
              <a:rPr lang="he-IL" sz="1800" dirty="0" smtClean="0"/>
              <a:t> </a:t>
            </a:r>
            <a:r>
              <a:rPr lang="he-IL" sz="1800" dirty="0" smtClean="0"/>
              <a:t>"</a:t>
            </a:r>
            <a:r>
              <a:rPr lang="ar-SA" sz="1800" dirty="0" smtClean="0"/>
              <a:t>كارهة </a:t>
            </a:r>
            <a:r>
              <a:rPr lang="ar-SA" sz="1800" dirty="0" err="1" smtClean="0"/>
              <a:t>ل</a:t>
            </a:r>
            <a:r>
              <a:rPr lang="ar-LB" sz="1800" dirty="0" smtClean="0"/>
              <a:t>لماء</a:t>
            </a:r>
            <a:r>
              <a:rPr lang="he-IL" sz="1800" dirty="0" smtClean="0"/>
              <a:t>". </a:t>
            </a:r>
            <a:r>
              <a:rPr lang="ar-LB" sz="1800" dirty="0" smtClean="0"/>
              <a:t>هذه </a:t>
            </a:r>
            <a:r>
              <a:rPr lang="ar-SA" sz="1800" dirty="0" err="1" smtClean="0"/>
              <a:t>ال</a:t>
            </a:r>
            <a:r>
              <a:rPr lang="ar-LB" sz="1800" dirty="0" smtClean="0"/>
              <a:t>مواد غير</a:t>
            </a:r>
            <a:r>
              <a:rPr lang="ar-SA" sz="1800" dirty="0" err="1" smtClean="0"/>
              <a:t>ال</a:t>
            </a:r>
            <a:r>
              <a:rPr lang="ar-LB" sz="1800" dirty="0" smtClean="0"/>
              <a:t>قطبية</a:t>
            </a:r>
            <a:r>
              <a:rPr lang="he-IL" sz="1800" dirty="0" smtClean="0"/>
              <a:t> </a:t>
            </a:r>
            <a:r>
              <a:rPr lang="ar-LB" sz="1800" dirty="0" smtClean="0"/>
              <a:t>او ذات قطبية </a:t>
            </a:r>
            <a:r>
              <a:rPr lang="ar-LB" sz="1800" dirty="0" smtClean="0"/>
              <a:t>منخفضة</a:t>
            </a:r>
            <a:r>
              <a:rPr lang="ar-SA" sz="1800" dirty="0" smtClean="0"/>
              <a:t>،</a:t>
            </a:r>
            <a:r>
              <a:rPr lang="he-IL" sz="1800" dirty="0" smtClean="0"/>
              <a:t> </a:t>
            </a:r>
            <a:r>
              <a:rPr lang="ar-LB" sz="1800" dirty="0" smtClean="0"/>
              <a:t>ذات </a:t>
            </a:r>
            <a:r>
              <a:rPr lang="ar-LB" sz="1800" dirty="0" smtClean="0"/>
              <a:t>أربطة فان</a:t>
            </a:r>
            <a:r>
              <a:rPr lang="ar-SA" sz="1800" dirty="0" smtClean="0"/>
              <a:t> </a:t>
            </a:r>
            <a:r>
              <a:rPr lang="ar-LB" sz="1800" dirty="0" smtClean="0"/>
              <a:t>د</a:t>
            </a:r>
            <a:r>
              <a:rPr lang="ar-SA" sz="1800" dirty="0" smtClean="0"/>
              <a:t>ا</a:t>
            </a:r>
            <a:r>
              <a:rPr lang="ar-LB" sz="1800" dirty="0" smtClean="0"/>
              <a:t>ر</a:t>
            </a:r>
            <a:r>
              <a:rPr lang="ar-SA" sz="1800" dirty="0" smtClean="0"/>
              <a:t> </a:t>
            </a:r>
            <a:r>
              <a:rPr lang="ar-LB" sz="1800" dirty="0" err="1" smtClean="0"/>
              <a:t>فالس</a:t>
            </a:r>
            <a:r>
              <a:rPr lang="he-IL" sz="1800" dirty="0" smtClean="0"/>
              <a:t>. </a:t>
            </a:r>
            <a:r>
              <a:rPr lang="ar-LB" sz="1800" dirty="0" smtClean="0"/>
              <a:t>هي مواد لا تذوب </a:t>
            </a:r>
            <a:r>
              <a:rPr lang="ar-SA" sz="1800" dirty="0" smtClean="0"/>
              <a:t>في </a:t>
            </a:r>
            <a:r>
              <a:rPr lang="ar-LB" sz="1800" dirty="0" smtClean="0"/>
              <a:t>الماء</a:t>
            </a:r>
            <a:r>
              <a:rPr lang="ar-SA" sz="1800" dirty="0" smtClean="0"/>
              <a:t>،</a:t>
            </a:r>
            <a:r>
              <a:rPr lang="he-IL" sz="1800" dirty="0" smtClean="0"/>
              <a:t> </a:t>
            </a:r>
            <a:r>
              <a:rPr lang="ar-LB" sz="1800" dirty="0" smtClean="0"/>
              <a:t>لان الماء هو مذيب قطبي جدا وله اربطة هيدروجينية</a:t>
            </a:r>
            <a:r>
              <a:rPr lang="he-IL" sz="1800" dirty="0" smtClean="0"/>
              <a:t> </a:t>
            </a:r>
            <a:r>
              <a:rPr lang="ar-LB" sz="1800" dirty="0" smtClean="0"/>
              <a:t>بين</a:t>
            </a:r>
            <a:r>
              <a:rPr lang="he-IL" sz="1800" dirty="0" smtClean="0"/>
              <a:t> </a:t>
            </a:r>
            <a:r>
              <a:rPr lang="ar-LB" sz="1800" dirty="0" smtClean="0"/>
              <a:t>جز</a:t>
            </a:r>
            <a:r>
              <a:rPr lang="ar-SA" sz="1800" dirty="0" smtClean="0"/>
              <a:t>ي</a:t>
            </a:r>
            <a:r>
              <a:rPr lang="ar-LB" sz="1800" dirty="0" err="1" smtClean="0"/>
              <a:t>ئية</a:t>
            </a:r>
            <a:r>
              <a:rPr lang="he-IL" sz="1800" dirty="0" smtClean="0"/>
              <a:t> </a:t>
            </a:r>
            <a:r>
              <a:rPr lang="ar-LB" sz="1800" dirty="0" smtClean="0"/>
              <a:t>كثيرة</a:t>
            </a:r>
            <a:r>
              <a:rPr lang="he-IL" sz="1800" dirty="0" smtClean="0"/>
              <a:t>.</a:t>
            </a:r>
          </a:p>
          <a:p>
            <a:pPr>
              <a:buFont typeface="Arial" charset="0"/>
              <a:buBlip>
                <a:blip r:embed="rId3"/>
              </a:buBlip>
            </a:pPr>
            <a:r>
              <a:rPr lang="ar-LB" sz="1800" b="1" dirty="0" smtClean="0">
                <a:solidFill>
                  <a:srgbClr val="FF6600"/>
                </a:solidFill>
              </a:rPr>
              <a:t>مواد هيدروفيلية</a:t>
            </a:r>
            <a:r>
              <a:rPr lang="he-IL" sz="1800" b="1" dirty="0" smtClean="0">
                <a:solidFill>
                  <a:srgbClr val="FF6600"/>
                </a:solidFill>
              </a:rPr>
              <a:t>:</a:t>
            </a:r>
            <a:r>
              <a:rPr lang="he-IL" sz="1800" dirty="0" smtClean="0"/>
              <a:t> </a:t>
            </a:r>
            <a:r>
              <a:rPr lang="ar-LB" sz="1800" dirty="0" smtClean="0"/>
              <a:t>مواد </a:t>
            </a:r>
            <a:r>
              <a:rPr lang="he-IL" sz="1800" dirty="0" smtClean="0"/>
              <a:t>"</a:t>
            </a:r>
            <a:r>
              <a:rPr lang="ar-LB" sz="1800" dirty="0" smtClean="0"/>
              <a:t> </a:t>
            </a:r>
            <a:r>
              <a:rPr lang="ar-SA" sz="1800" dirty="0" smtClean="0"/>
              <a:t>تألف </a:t>
            </a:r>
            <a:r>
              <a:rPr lang="ar-LB" sz="1800" dirty="0" smtClean="0"/>
              <a:t>الماء</a:t>
            </a:r>
            <a:r>
              <a:rPr lang="he-IL" sz="1800" dirty="0" smtClean="0"/>
              <a:t>". </a:t>
            </a:r>
            <a:r>
              <a:rPr lang="ar-LB" sz="1800" dirty="0" smtClean="0"/>
              <a:t>هذه </a:t>
            </a:r>
            <a:r>
              <a:rPr lang="ar-SA" sz="1800" dirty="0" err="1" smtClean="0"/>
              <a:t>ال</a:t>
            </a:r>
            <a:r>
              <a:rPr lang="ar-LB" sz="1800" dirty="0" smtClean="0"/>
              <a:t>مواد </a:t>
            </a:r>
            <a:r>
              <a:rPr lang="ar-LB" sz="1800" dirty="0" smtClean="0"/>
              <a:t>تذوب </a:t>
            </a:r>
            <a:r>
              <a:rPr lang="ar-SA" sz="1800" dirty="0" smtClean="0"/>
              <a:t>في </a:t>
            </a:r>
            <a:r>
              <a:rPr lang="ar-LB" sz="1800" dirty="0" smtClean="0"/>
              <a:t>الماء</a:t>
            </a:r>
            <a:r>
              <a:rPr lang="ar-SA" sz="1800" dirty="0" smtClean="0"/>
              <a:t>،</a:t>
            </a:r>
            <a:r>
              <a:rPr lang="he-IL" sz="1800" dirty="0" smtClean="0"/>
              <a:t> </a:t>
            </a:r>
            <a:r>
              <a:rPr lang="ar-LB" sz="1800" dirty="0" smtClean="0"/>
              <a:t>لأنه</a:t>
            </a:r>
            <a:r>
              <a:rPr lang="ar-SA" sz="1800" dirty="0" smtClean="0"/>
              <a:t>ا</a:t>
            </a:r>
            <a:r>
              <a:rPr lang="ar-LB" sz="1800" dirty="0" smtClean="0"/>
              <a:t> </a:t>
            </a:r>
            <a:r>
              <a:rPr lang="ar-LB" sz="1800" dirty="0" smtClean="0"/>
              <a:t>مواد قطبية وتستطيع تكوين اربطة هيدروجينية مع جزيئات الماء.</a:t>
            </a:r>
            <a:endParaRPr lang="he-IL" sz="1800" dirty="0" smtClean="0"/>
          </a:p>
          <a:p>
            <a:pPr>
              <a:buFont typeface="Arial" charset="0"/>
              <a:buBlip>
                <a:blip r:embed="rId3"/>
              </a:buBlip>
            </a:pPr>
            <a:r>
              <a:rPr lang="ar-LB" sz="1800" dirty="0" smtClean="0"/>
              <a:t>جزيئات مواد مثل حوامض </a:t>
            </a:r>
            <a:r>
              <a:rPr lang="ar-LB" sz="1800" dirty="0" err="1" smtClean="0"/>
              <a:t>كربوكسيلية</a:t>
            </a:r>
            <a:r>
              <a:rPr lang="ar-SA" sz="1800" dirty="0" smtClean="0"/>
              <a:t>،</a:t>
            </a:r>
            <a:r>
              <a:rPr lang="he-IL" sz="1800" dirty="0" smtClean="0"/>
              <a:t> </a:t>
            </a:r>
            <a:r>
              <a:rPr lang="ar-LB" sz="1800" dirty="0" err="1" smtClean="0"/>
              <a:t>امينات</a:t>
            </a:r>
            <a:r>
              <a:rPr lang="he-IL" sz="1800" dirty="0" smtClean="0"/>
              <a:t> </a:t>
            </a:r>
            <a:r>
              <a:rPr lang="ar-LB" sz="1800" dirty="0" smtClean="0"/>
              <a:t>وكحول</a:t>
            </a:r>
            <a:r>
              <a:rPr lang="ar-SA" sz="1800" dirty="0" smtClean="0"/>
              <a:t>،</a:t>
            </a:r>
            <a:r>
              <a:rPr lang="he-IL" sz="1800" dirty="0" smtClean="0"/>
              <a:t> </a:t>
            </a:r>
            <a:r>
              <a:rPr lang="ar-LB" sz="1800" dirty="0" smtClean="0"/>
              <a:t>ذات </a:t>
            </a:r>
            <a:r>
              <a:rPr lang="ar-LB" sz="1800" dirty="0" smtClean="0"/>
              <a:t>سلاسل كربونية </a:t>
            </a:r>
            <a:r>
              <a:rPr lang="ar-LB" sz="1800" dirty="0" smtClean="0"/>
              <a:t>طويلة</a:t>
            </a:r>
            <a:r>
              <a:rPr lang="ar-SA" sz="1800" dirty="0" smtClean="0"/>
              <a:t>،</a:t>
            </a:r>
            <a:r>
              <a:rPr lang="he-IL" sz="1800" dirty="0" smtClean="0"/>
              <a:t> </a:t>
            </a:r>
            <a:r>
              <a:rPr lang="ar-LB" sz="1800" dirty="0" smtClean="0"/>
              <a:t>تحوي طرف هيدروفيلي وسلسلة هيدروفوبية</a:t>
            </a:r>
            <a:r>
              <a:rPr lang="he-IL" sz="1800" dirty="0" smtClean="0"/>
              <a:t>. </a:t>
            </a:r>
          </a:p>
          <a:p>
            <a:pPr>
              <a:buBlip>
                <a:blip r:embed="rId3"/>
              </a:buBlip>
            </a:pPr>
            <a:r>
              <a:rPr lang="ar-LB" sz="1800" dirty="0" smtClean="0"/>
              <a:t>ممكن القول انه كلما كبرت السلسلة الكربونية</a:t>
            </a:r>
            <a:r>
              <a:rPr lang="he-IL" sz="1800" dirty="0" smtClean="0"/>
              <a:t> (</a:t>
            </a:r>
            <a:r>
              <a:rPr lang="ar-LB" sz="1800" dirty="0" err="1" smtClean="0"/>
              <a:t>الهيدروفوبية</a:t>
            </a:r>
            <a:r>
              <a:rPr lang="he-IL" sz="1800" dirty="0" smtClean="0"/>
              <a:t>)</a:t>
            </a:r>
            <a:r>
              <a:rPr lang="ar-SA" sz="1800" dirty="0" smtClean="0"/>
              <a:t>،</a:t>
            </a:r>
            <a:r>
              <a:rPr lang="he-IL" sz="1800" dirty="0" smtClean="0"/>
              <a:t> </a:t>
            </a:r>
            <a:r>
              <a:rPr lang="ar-SA" sz="1800" dirty="0" smtClean="0"/>
              <a:t>كلما قلت </a:t>
            </a:r>
            <a:r>
              <a:rPr lang="ar-LB" sz="1800" dirty="0" err="1" smtClean="0"/>
              <a:t>ذائبية</a:t>
            </a:r>
            <a:r>
              <a:rPr lang="ar-LB" sz="1800" dirty="0" smtClean="0"/>
              <a:t> </a:t>
            </a:r>
            <a:r>
              <a:rPr lang="ar-LB" sz="1800" dirty="0" smtClean="0"/>
              <a:t>المادة </a:t>
            </a:r>
            <a:r>
              <a:rPr lang="ar-SA" sz="1800" dirty="0" smtClean="0"/>
              <a:t>في </a:t>
            </a:r>
            <a:r>
              <a:rPr lang="ar-LB" sz="1800" dirty="0" smtClean="0"/>
              <a:t>الماء</a:t>
            </a:r>
            <a:r>
              <a:rPr lang="he-IL" sz="1800" dirty="0" smtClean="0"/>
              <a:t>. </a:t>
            </a:r>
            <a:r>
              <a:rPr lang="ar-LB" sz="1800" dirty="0" smtClean="0"/>
              <a:t>في هذه </a:t>
            </a:r>
            <a:r>
              <a:rPr lang="ar-LB" sz="1800" dirty="0" smtClean="0"/>
              <a:t>الحالة</a:t>
            </a:r>
            <a:r>
              <a:rPr lang="ar-SA" sz="1800" dirty="0" smtClean="0"/>
              <a:t>،</a:t>
            </a:r>
            <a:r>
              <a:rPr lang="he-IL" sz="1800" dirty="0" smtClean="0"/>
              <a:t> </a:t>
            </a:r>
            <a:r>
              <a:rPr lang="ar-LB" sz="1800" dirty="0" smtClean="0"/>
              <a:t>تزداد </a:t>
            </a:r>
            <a:r>
              <a:rPr lang="ar-LB" sz="1800" dirty="0" err="1" smtClean="0"/>
              <a:t>ذائبية</a:t>
            </a:r>
            <a:r>
              <a:rPr lang="ar-LB" sz="1800" dirty="0" smtClean="0"/>
              <a:t> </a:t>
            </a:r>
            <a:r>
              <a:rPr lang="ar-LB" sz="1800" dirty="0" smtClean="0"/>
              <a:t>الجزيئات </a:t>
            </a:r>
            <a:r>
              <a:rPr lang="ar-SA" sz="1800" dirty="0" smtClean="0"/>
              <a:t>في </a:t>
            </a:r>
            <a:r>
              <a:rPr lang="ar-SA" sz="1800" dirty="0" err="1" smtClean="0"/>
              <a:t>ال</a:t>
            </a:r>
            <a:r>
              <a:rPr lang="ar-LB" sz="1800" dirty="0" smtClean="0"/>
              <a:t>مادة غير</a:t>
            </a:r>
            <a:r>
              <a:rPr lang="ar-SA" sz="1800" dirty="0" err="1" smtClean="0"/>
              <a:t>ال</a:t>
            </a:r>
            <a:r>
              <a:rPr lang="ar-LB" sz="1800" dirty="0" smtClean="0"/>
              <a:t>قطبية</a:t>
            </a:r>
            <a:r>
              <a:rPr lang="he-IL" sz="1800" dirty="0" smtClean="0"/>
              <a:t> </a:t>
            </a:r>
            <a:r>
              <a:rPr lang="ar-LB" sz="1800" dirty="0" smtClean="0"/>
              <a:t>ذات </a:t>
            </a:r>
            <a:r>
              <a:rPr lang="ar-LB" sz="1800" dirty="0" err="1" smtClean="0"/>
              <a:t>اربطة</a:t>
            </a:r>
            <a:r>
              <a:rPr lang="ar-LB" sz="1800" dirty="0" smtClean="0"/>
              <a:t> </a:t>
            </a:r>
            <a:r>
              <a:rPr lang="ar-LB" sz="1800" dirty="0" smtClean="0"/>
              <a:t>فان</a:t>
            </a:r>
            <a:r>
              <a:rPr lang="ar-SA" sz="1800" dirty="0" smtClean="0"/>
              <a:t> </a:t>
            </a:r>
            <a:r>
              <a:rPr lang="ar-LB" sz="1800" dirty="0" smtClean="0"/>
              <a:t>د</a:t>
            </a:r>
            <a:r>
              <a:rPr lang="ar-SA" sz="1800" dirty="0" smtClean="0"/>
              <a:t> </a:t>
            </a:r>
            <a:r>
              <a:rPr lang="ar-LB" sz="1800" dirty="0" err="1" smtClean="0"/>
              <a:t>رفالس</a:t>
            </a:r>
            <a:r>
              <a:rPr lang="he-IL" sz="1800" dirty="0" smtClean="0"/>
              <a:t>.</a:t>
            </a:r>
            <a:endParaRPr lang="he-IL" sz="1800" dirty="0" smtClean="0"/>
          </a:p>
          <a:p>
            <a:pPr>
              <a:buFont typeface="Arial" charset="0"/>
              <a:buBlip>
                <a:blip r:embed="rId3"/>
              </a:buBlip>
            </a:pPr>
            <a:endParaRPr lang="en-US" sz="18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231775" y="500063"/>
            <a:ext cx="8215313" cy="46037"/>
          </a:xfrm>
          <a:prstGeom prst="rect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grpSp>
        <p:nvGrpSpPr>
          <p:cNvPr id="26631" name="קבוצה 54"/>
          <p:cNvGrpSpPr>
            <a:grpSpLocks/>
          </p:cNvGrpSpPr>
          <p:nvPr/>
        </p:nvGrpSpPr>
        <p:grpSpPr bwMode="auto">
          <a:xfrm>
            <a:off x="1665288" y="4076700"/>
            <a:ext cx="5643562" cy="801688"/>
            <a:chOff x="971600" y="4941168"/>
            <a:chExt cx="5643483" cy="801380"/>
          </a:xfrm>
        </p:grpSpPr>
        <p:grpSp>
          <p:nvGrpSpPr>
            <p:cNvPr id="26636" name="קבוצה 27"/>
            <p:cNvGrpSpPr>
              <a:grpSpLocks/>
            </p:cNvGrpSpPr>
            <p:nvPr/>
          </p:nvGrpSpPr>
          <p:grpSpPr bwMode="auto">
            <a:xfrm>
              <a:off x="971600" y="5445224"/>
              <a:ext cx="1152128" cy="216024"/>
              <a:chOff x="971600" y="5445224"/>
              <a:chExt cx="1152128" cy="216024"/>
            </a:xfrm>
          </p:grpSpPr>
          <p:cxnSp>
            <p:nvCxnSpPr>
              <p:cNvPr id="11" name="מחבר ישר 10"/>
              <p:cNvCxnSpPr/>
              <p:nvPr/>
            </p:nvCxnSpPr>
            <p:spPr>
              <a:xfrm flipV="1">
                <a:off x="971600" y="5445799"/>
                <a:ext cx="288921" cy="2158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מחבר ישר 12"/>
              <p:cNvCxnSpPr/>
              <p:nvPr/>
            </p:nvCxnSpPr>
            <p:spPr>
              <a:xfrm>
                <a:off x="1260521" y="5445799"/>
                <a:ext cx="287333" cy="2158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מחבר ישר 15"/>
              <p:cNvCxnSpPr/>
              <p:nvPr/>
            </p:nvCxnSpPr>
            <p:spPr>
              <a:xfrm flipV="1">
                <a:off x="1547854" y="5445799"/>
                <a:ext cx="288921" cy="2158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מחבר ישר 18"/>
              <p:cNvCxnSpPr/>
              <p:nvPr/>
            </p:nvCxnSpPr>
            <p:spPr>
              <a:xfrm>
                <a:off x="1836775" y="5445799"/>
                <a:ext cx="287334" cy="2158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637" name="קבוצה 28"/>
            <p:cNvGrpSpPr>
              <a:grpSpLocks/>
            </p:cNvGrpSpPr>
            <p:nvPr/>
          </p:nvGrpSpPr>
          <p:grpSpPr bwMode="auto">
            <a:xfrm>
              <a:off x="2123728" y="5445224"/>
              <a:ext cx="1152128" cy="216024"/>
              <a:chOff x="971600" y="5445224"/>
              <a:chExt cx="1152128" cy="216024"/>
            </a:xfrm>
          </p:grpSpPr>
          <p:cxnSp>
            <p:nvCxnSpPr>
              <p:cNvPr id="30" name="מחבר ישר 29"/>
              <p:cNvCxnSpPr/>
              <p:nvPr/>
            </p:nvCxnSpPr>
            <p:spPr>
              <a:xfrm flipV="1">
                <a:off x="971981" y="5445799"/>
                <a:ext cx="288921" cy="2158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מחבר ישר 30"/>
              <p:cNvCxnSpPr/>
              <p:nvPr/>
            </p:nvCxnSpPr>
            <p:spPr>
              <a:xfrm>
                <a:off x="1260902" y="5445799"/>
                <a:ext cx="287333" cy="2158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מחבר ישר 31"/>
              <p:cNvCxnSpPr/>
              <p:nvPr/>
            </p:nvCxnSpPr>
            <p:spPr>
              <a:xfrm flipV="1">
                <a:off x="1548235" y="5445799"/>
                <a:ext cx="288921" cy="2158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מחבר ישר 32"/>
              <p:cNvCxnSpPr/>
              <p:nvPr/>
            </p:nvCxnSpPr>
            <p:spPr>
              <a:xfrm>
                <a:off x="1837156" y="5445799"/>
                <a:ext cx="287334" cy="2158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638" name="קבוצה 33"/>
            <p:cNvGrpSpPr>
              <a:grpSpLocks/>
            </p:cNvGrpSpPr>
            <p:nvPr/>
          </p:nvGrpSpPr>
          <p:grpSpPr bwMode="auto">
            <a:xfrm>
              <a:off x="3275856" y="5445224"/>
              <a:ext cx="1152128" cy="216024"/>
              <a:chOff x="971600" y="5445224"/>
              <a:chExt cx="1152128" cy="216024"/>
            </a:xfrm>
          </p:grpSpPr>
          <p:cxnSp>
            <p:nvCxnSpPr>
              <p:cNvPr id="35" name="מחבר ישר 34"/>
              <p:cNvCxnSpPr/>
              <p:nvPr/>
            </p:nvCxnSpPr>
            <p:spPr>
              <a:xfrm flipV="1">
                <a:off x="972362" y="5445799"/>
                <a:ext cx="287333" cy="2158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מחבר ישר 35"/>
              <p:cNvCxnSpPr/>
              <p:nvPr/>
            </p:nvCxnSpPr>
            <p:spPr>
              <a:xfrm>
                <a:off x="1259695" y="5445799"/>
                <a:ext cx="288921" cy="2158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מחבר ישר 36"/>
              <p:cNvCxnSpPr/>
              <p:nvPr/>
            </p:nvCxnSpPr>
            <p:spPr>
              <a:xfrm flipV="1">
                <a:off x="1548616" y="5445799"/>
                <a:ext cx="287334" cy="2158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מחבר ישר 37"/>
              <p:cNvCxnSpPr/>
              <p:nvPr/>
            </p:nvCxnSpPr>
            <p:spPr>
              <a:xfrm>
                <a:off x="1835950" y="5445799"/>
                <a:ext cx="287333" cy="2158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639" name="קבוצה 38"/>
            <p:cNvGrpSpPr>
              <a:grpSpLocks/>
            </p:cNvGrpSpPr>
            <p:nvPr/>
          </p:nvGrpSpPr>
          <p:grpSpPr bwMode="auto">
            <a:xfrm>
              <a:off x="4427984" y="5445224"/>
              <a:ext cx="1152128" cy="216024"/>
              <a:chOff x="971600" y="5445224"/>
              <a:chExt cx="1152128" cy="216024"/>
            </a:xfrm>
          </p:grpSpPr>
          <p:cxnSp>
            <p:nvCxnSpPr>
              <p:cNvPr id="40" name="מחבר ישר 39"/>
              <p:cNvCxnSpPr/>
              <p:nvPr/>
            </p:nvCxnSpPr>
            <p:spPr>
              <a:xfrm flipV="1">
                <a:off x="971155" y="5445799"/>
                <a:ext cx="288921" cy="2158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מחבר ישר 40"/>
              <p:cNvCxnSpPr/>
              <p:nvPr/>
            </p:nvCxnSpPr>
            <p:spPr>
              <a:xfrm>
                <a:off x="1260076" y="5445799"/>
                <a:ext cx="287334" cy="2158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מחבר ישר 41"/>
              <p:cNvCxnSpPr/>
              <p:nvPr/>
            </p:nvCxnSpPr>
            <p:spPr>
              <a:xfrm flipV="1">
                <a:off x="1547410" y="5445799"/>
                <a:ext cx="288921" cy="2158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מחבר ישר 42"/>
              <p:cNvCxnSpPr/>
              <p:nvPr/>
            </p:nvCxnSpPr>
            <p:spPr>
              <a:xfrm>
                <a:off x="1836331" y="5445799"/>
                <a:ext cx="287333" cy="2158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5" name="מחבר ישר 44"/>
            <p:cNvCxnSpPr/>
            <p:nvPr/>
          </p:nvCxnSpPr>
          <p:spPr>
            <a:xfrm flipV="1">
              <a:off x="5580047" y="5445799"/>
              <a:ext cx="287334" cy="2158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641" name="קבוצה 49"/>
            <p:cNvGrpSpPr>
              <a:grpSpLocks/>
            </p:cNvGrpSpPr>
            <p:nvPr/>
          </p:nvGrpSpPr>
          <p:grpSpPr bwMode="auto">
            <a:xfrm>
              <a:off x="5796136" y="5229200"/>
              <a:ext cx="72008" cy="216024"/>
              <a:chOff x="7596336" y="5445224"/>
              <a:chExt cx="72008" cy="216024"/>
            </a:xfrm>
          </p:grpSpPr>
          <p:cxnSp>
            <p:nvCxnSpPr>
              <p:cNvPr id="48" name="מחבר ישר 47"/>
              <p:cNvCxnSpPr/>
              <p:nvPr/>
            </p:nvCxnSpPr>
            <p:spPr>
              <a:xfrm rot="5400000">
                <a:off x="7488235" y="5553914"/>
                <a:ext cx="21581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מחבר ישר 48"/>
              <p:cNvCxnSpPr/>
              <p:nvPr/>
            </p:nvCxnSpPr>
            <p:spPr>
              <a:xfrm rot="5400000">
                <a:off x="7559672" y="5553914"/>
                <a:ext cx="21581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642" name="מלבן 50"/>
            <p:cNvSpPr>
              <a:spLocks noChangeArrowheads="1"/>
            </p:cNvSpPr>
            <p:nvPr/>
          </p:nvSpPr>
          <p:spPr bwMode="auto">
            <a:xfrm>
              <a:off x="5652120" y="4941168"/>
              <a:ext cx="36420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O</a:t>
              </a:r>
              <a:endParaRPr lang="he-IL"/>
            </a:p>
          </p:txBody>
        </p:sp>
        <p:sp>
          <p:nvSpPr>
            <p:cNvPr id="26643" name="מלבן 51"/>
            <p:cNvSpPr>
              <a:spLocks noChangeArrowheads="1"/>
            </p:cNvSpPr>
            <p:nvPr/>
          </p:nvSpPr>
          <p:spPr bwMode="auto">
            <a:xfrm>
              <a:off x="6084168" y="5373216"/>
              <a:ext cx="53091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OH</a:t>
              </a:r>
              <a:endParaRPr lang="he-IL"/>
            </a:p>
          </p:txBody>
        </p:sp>
        <p:cxnSp>
          <p:nvCxnSpPr>
            <p:cNvPr id="54" name="מחבר ישר 53"/>
            <p:cNvCxnSpPr>
              <a:endCxn id="26643" idx="1"/>
            </p:cNvCxnSpPr>
            <p:nvPr/>
          </p:nvCxnSpPr>
          <p:spPr>
            <a:xfrm>
              <a:off x="5867381" y="5445799"/>
              <a:ext cx="217484" cy="11267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מלבן 55"/>
          <p:cNvSpPr/>
          <p:nvPr/>
        </p:nvSpPr>
        <p:spPr>
          <a:xfrm>
            <a:off x="900113" y="5229225"/>
            <a:ext cx="7272337" cy="12239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/>
          <a:lstStyle/>
          <a:p>
            <a:pPr algn="r" rtl="1">
              <a:defRPr/>
            </a:pPr>
            <a:r>
              <a:rPr lang="ar-LB" b="1" dirty="0" smtClean="0">
                <a:solidFill>
                  <a:schemeClr val="tx1"/>
                </a:solidFill>
              </a:rPr>
              <a:t>مثال</a:t>
            </a:r>
            <a:r>
              <a:rPr lang="he-IL" b="1" dirty="0" smtClean="0">
                <a:solidFill>
                  <a:schemeClr val="tx1"/>
                </a:solidFill>
              </a:rPr>
              <a:t>: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حامض دهني يحوي جزيئات تتكون من </a:t>
            </a:r>
            <a:r>
              <a:rPr lang="he-IL" dirty="0" smtClean="0">
                <a:solidFill>
                  <a:schemeClr val="tx1"/>
                </a:solidFill>
              </a:rPr>
              <a:t>-18 </a:t>
            </a:r>
            <a:r>
              <a:rPr lang="ar-LB" dirty="0" smtClean="0">
                <a:solidFill>
                  <a:schemeClr val="tx1"/>
                </a:solidFill>
              </a:rPr>
              <a:t>ذرة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كربون</a:t>
            </a:r>
            <a:r>
              <a:rPr lang="he-IL" dirty="0" smtClean="0">
                <a:solidFill>
                  <a:schemeClr val="tx1"/>
                </a:solidFill>
              </a:rPr>
              <a:t>. </a:t>
            </a:r>
            <a:r>
              <a:rPr lang="ar-LB" dirty="0" smtClean="0">
                <a:solidFill>
                  <a:schemeClr val="tx1"/>
                </a:solidFill>
              </a:rPr>
              <a:t>الحامض مبني من سلسلة </a:t>
            </a:r>
            <a:r>
              <a:rPr lang="ar-LB" dirty="0" smtClean="0">
                <a:solidFill>
                  <a:schemeClr val="tx1"/>
                </a:solidFill>
              </a:rPr>
              <a:t>طويلة</a:t>
            </a:r>
            <a:r>
              <a:rPr lang="ar-SA" dirty="0" smtClean="0">
                <a:solidFill>
                  <a:schemeClr val="tx1"/>
                </a:solidFill>
              </a:rPr>
              <a:t>،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كربونية</a:t>
            </a:r>
            <a:r>
              <a:rPr lang="ar-SA" dirty="0" smtClean="0">
                <a:solidFill>
                  <a:schemeClr val="tx1"/>
                </a:solidFill>
              </a:rPr>
              <a:t>،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b="1" dirty="0" err="1" smtClean="0">
                <a:solidFill>
                  <a:srgbClr val="FF6600"/>
                </a:solidFill>
              </a:rPr>
              <a:t>هيدروفوبية</a:t>
            </a:r>
            <a:r>
              <a:rPr lang="ar-SA" b="1" dirty="0" smtClean="0">
                <a:solidFill>
                  <a:srgbClr val="FF6600"/>
                </a:solidFill>
              </a:rPr>
              <a:t>،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وطرف </a:t>
            </a:r>
            <a:r>
              <a:rPr lang="ar-LB" dirty="0" err="1" smtClean="0">
                <a:solidFill>
                  <a:schemeClr val="tx1"/>
                </a:solidFill>
              </a:rPr>
              <a:t>كربوكسيلي</a:t>
            </a:r>
            <a:r>
              <a:rPr lang="ar-SA" dirty="0" smtClean="0">
                <a:solidFill>
                  <a:schemeClr val="tx1"/>
                </a:solidFill>
              </a:rPr>
              <a:t>،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b="1" dirty="0" smtClean="0">
                <a:solidFill>
                  <a:srgbClr val="FF6600"/>
                </a:solidFill>
              </a:rPr>
              <a:t>هيدروفيلي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endParaRPr lang="he-IL" dirty="0">
              <a:solidFill>
                <a:schemeClr val="tx1"/>
              </a:solidFill>
            </a:endParaRPr>
          </a:p>
          <a:p>
            <a:pPr algn="r" rtl="1">
              <a:defRPr/>
            </a:pPr>
            <a:endParaRPr lang="he-IL" b="1" dirty="0">
              <a:solidFill>
                <a:srgbClr val="1D4C72"/>
              </a:solidFill>
            </a:endParaRPr>
          </a:p>
          <a:p>
            <a:pPr algn="r" rtl="1">
              <a:defRPr/>
            </a:pPr>
            <a:r>
              <a:rPr lang="ar-LB" b="1" dirty="0" smtClean="0">
                <a:solidFill>
                  <a:srgbClr val="1D4C72"/>
                </a:solidFill>
              </a:rPr>
              <a:t>سؤال</a:t>
            </a:r>
            <a:r>
              <a:rPr lang="he-IL" b="1" dirty="0" smtClean="0">
                <a:solidFill>
                  <a:srgbClr val="1D4C72"/>
                </a:solidFill>
              </a:rPr>
              <a:t>: </a:t>
            </a:r>
            <a:r>
              <a:rPr lang="ar-LB" b="1" dirty="0" smtClean="0">
                <a:solidFill>
                  <a:srgbClr val="1D4C72"/>
                </a:solidFill>
              </a:rPr>
              <a:t>سجلوا الصيغة </a:t>
            </a:r>
            <a:r>
              <a:rPr lang="ar-LB" b="1" dirty="0" smtClean="0">
                <a:solidFill>
                  <a:srgbClr val="1D4C72"/>
                </a:solidFill>
              </a:rPr>
              <a:t>الجز</a:t>
            </a:r>
            <a:r>
              <a:rPr lang="ar-SA" b="1" dirty="0" smtClean="0">
                <a:solidFill>
                  <a:srgbClr val="1D4C72"/>
                </a:solidFill>
              </a:rPr>
              <a:t>ي</a:t>
            </a:r>
            <a:r>
              <a:rPr lang="ar-LB" b="1" dirty="0" err="1" smtClean="0">
                <a:solidFill>
                  <a:srgbClr val="1D4C72"/>
                </a:solidFill>
              </a:rPr>
              <a:t>ئية</a:t>
            </a:r>
            <a:r>
              <a:rPr lang="ar-LB" b="1" dirty="0" smtClean="0">
                <a:solidFill>
                  <a:srgbClr val="1D4C72"/>
                </a:solidFill>
              </a:rPr>
              <a:t> </a:t>
            </a:r>
            <a:r>
              <a:rPr lang="ar-LB" b="1" dirty="0" smtClean="0">
                <a:solidFill>
                  <a:srgbClr val="1D4C72"/>
                </a:solidFill>
              </a:rPr>
              <a:t>للحامض </a:t>
            </a:r>
            <a:r>
              <a:rPr lang="ar-LB" b="1" dirty="0" err="1" smtClean="0">
                <a:solidFill>
                  <a:srgbClr val="1D4C72"/>
                </a:solidFill>
              </a:rPr>
              <a:t>الدهني</a:t>
            </a:r>
            <a:r>
              <a:rPr lang="ar-LB" b="1" dirty="0" smtClean="0">
                <a:solidFill>
                  <a:srgbClr val="1D4C72"/>
                </a:solidFill>
              </a:rPr>
              <a:t> </a:t>
            </a:r>
            <a:r>
              <a:rPr lang="ar-SA" b="1" dirty="0" smtClean="0">
                <a:solidFill>
                  <a:srgbClr val="1D4C72"/>
                </a:solidFill>
              </a:rPr>
              <a:t>الذي في الشكل</a:t>
            </a:r>
            <a:r>
              <a:rPr lang="ar-LB" b="1" dirty="0" smtClean="0">
                <a:solidFill>
                  <a:srgbClr val="1D4C72"/>
                </a:solidFill>
              </a:rPr>
              <a:t>.</a:t>
            </a:r>
            <a:endParaRPr lang="he-IL" b="1" dirty="0">
              <a:solidFill>
                <a:srgbClr val="1D4C72"/>
              </a:solidFill>
            </a:endParaRPr>
          </a:p>
        </p:txBody>
      </p:sp>
      <p:sp>
        <p:nvSpPr>
          <p:cNvPr id="61" name="מלבן 60"/>
          <p:cNvSpPr/>
          <p:nvPr/>
        </p:nvSpPr>
        <p:spPr>
          <a:xfrm>
            <a:off x="6011863" y="3789363"/>
            <a:ext cx="1655762" cy="2159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/>
          <a:lstStyle/>
          <a:p>
            <a:pPr algn="ctr">
              <a:defRPr/>
            </a:pPr>
            <a:r>
              <a:rPr lang="ar-LB" sz="1600" b="1" dirty="0" smtClean="0">
                <a:solidFill>
                  <a:srgbClr val="FF6600"/>
                </a:solidFill>
              </a:rPr>
              <a:t>جزء هيدروفيلي</a:t>
            </a:r>
            <a:endParaRPr lang="he-IL" sz="1600" b="1" dirty="0">
              <a:solidFill>
                <a:srgbClr val="FF6600"/>
              </a:solidFill>
            </a:endParaRPr>
          </a:p>
        </p:txBody>
      </p:sp>
      <p:cxnSp>
        <p:nvCxnSpPr>
          <p:cNvPr id="64" name="מחבר ישר 63"/>
          <p:cNvCxnSpPr/>
          <p:nvPr/>
        </p:nvCxnSpPr>
        <p:spPr>
          <a:xfrm>
            <a:off x="1692275" y="4365625"/>
            <a:ext cx="4319588" cy="0"/>
          </a:xfrm>
          <a:prstGeom prst="line">
            <a:avLst/>
          </a:prstGeom>
          <a:ln>
            <a:solidFill>
              <a:srgbClr val="FF66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מלבן 64"/>
          <p:cNvSpPr/>
          <p:nvPr/>
        </p:nvSpPr>
        <p:spPr>
          <a:xfrm>
            <a:off x="2987675" y="4005263"/>
            <a:ext cx="1871663" cy="287337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/>
          <a:lstStyle/>
          <a:p>
            <a:pPr algn="ctr">
              <a:defRPr/>
            </a:pPr>
            <a:r>
              <a:rPr lang="ar-LB" sz="1600" b="1" dirty="0" smtClean="0">
                <a:solidFill>
                  <a:srgbClr val="FF6600"/>
                </a:solidFill>
              </a:rPr>
              <a:t>جزء هيدروفوبي</a:t>
            </a:r>
            <a:endParaRPr lang="he-IL" sz="1600" b="1" dirty="0">
              <a:solidFill>
                <a:srgbClr val="FF66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1775" y="525463"/>
            <a:ext cx="8215313" cy="46037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6" name="TextBox 5"/>
          <p:cNvSpPr txBox="1"/>
          <p:nvPr/>
        </p:nvSpPr>
        <p:spPr>
          <a:xfrm>
            <a:off x="250825" y="692150"/>
            <a:ext cx="8183563" cy="646113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 rtlCol="1">
            <a:spAutoFit/>
          </a:bodyPr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b="1" dirty="0" smtClean="0">
                <a:solidFill>
                  <a:srgbClr val="1D4C72"/>
                </a:solidFill>
                <a:latin typeface="+mn-lt"/>
                <a:cs typeface="+mn-cs"/>
              </a:rPr>
              <a:t>سؤال </a:t>
            </a:r>
            <a:r>
              <a:rPr lang="he-IL" b="1" dirty="0" smtClean="0">
                <a:solidFill>
                  <a:srgbClr val="1D4C72"/>
                </a:solidFill>
                <a:latin typeface="+mn-lt"/>
                <a:cs typeface="+mn-cs"/>
              </a:rPr>
              <a:t>8</a:t>
            </a:r>
            <a:r>
              <a:rPr lang="he-IL" b="1" dirty="0">
                <a:solidFill>
                  <a:srgbClr val="1D4C72"/>
                </a:solidFill>
                <a:latin typeface="+mn-lt"/>
                <a:cs typeface="+mn-cs"/>
              </a:rPr>
              <a:t>: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فسروا لماذا يذوب كلوريد المغنيزيوم في الماء </a:t>
            </a:r>
            <a:r>
              <a:rPr lang="en-US" dirty="0" smtClean="0">
                <a:solidFill>
                  <a:srgbClr val="1D4C72"/>
                </a:solidFill>
                <a:latin typeface="+mn-lt"/>
                <a:cs typeface="+mn-cs"/>
              </a:rPr>
              <a:t>MgCl</a:t>
            </a:r>
            <a:r>
              <a:rPr lang="en-US" baseline="-25000" dirty="0" smtClean="0">
                <a:solidFill>
                  <a:srgbClr val="1D4C72"/>
                </a:solidFill>
                <a:latin typeface="+mn-lt"/>
                <a:cs typeface="+mn-cs"/>
              </a:rPr>
              <a:t>2(s)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.</a:t>
            </a:r>
            <a:endParaRPr lang="he-IL" dirty="0">
              <a:solidFill>
                <a:srgbClr val="1D4C72"/>
              </a:solidFill>
              <a:latin typeface="+mn-lt"/>
              <a:cs typeface="+mn-cs"/>
            </a:endParaRPr>
          </a:p>
        </p:txBody>
      </p:sp>
      <p:sp>
        <p:nvSpPr>
          <p:cNvPr id="27652" name="כותרת 6"/>
          <p:cNvSpPr>
            <a:spLocks noGrp="1"/>
          </p:cNvSpPr>
          <p:nvPr>
            <p:ph type="title"/>
          </p:nvPr>
        </p:nvSpPr>
        <p:spPr bwMode="auto">
          <a:xfrm>
            <a:off x="395288" y="115888"/>
            <a:ext cx="8229600" cy="3603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ar-LB" sz="2000" b="1" dirty="0" smtClean="0">
                <a:solidFill>
                  <a:srgbClr val="FF6600"/>
                </a:solidFill>
              </a:rPr>
              <a:t>ذائبية مادة ايونية</a:t>
            </a:r>
            <a:r>
              <a:rPr lang="he-IL" sz="2000" b="1" dirty="0" smtClean="0">
                <a:solidFill>
                  <a:srgbClr val="FF6600"/>
                </a:solidFill>
              </a:rPr>
              <a:t/>
            </a:r>
            <a:br>
              <a:rPr lang="he-IL" sz="2000" b="1" dirty="0" smtClean="0">
                <a:solidFill>
                  <a:srgbClr val="FF6600"/>
                </a:solidFill>
              </a:rPr>
            </a:br>
            <a:endParaRPr lang="he-IL" sz="2000" dirty="0" smtClean="0"/>
          </a:p>
        </p:txBody>
      </p:sp>
      <p:sp>
        <p:nvSpPr>
          <p:cNvPr id="7174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C470963-1C3B-47D2-967C-8450DE8F8916}" type="slidenum">
              <a:rPr lang="he-IL" smtClean="0"/>
              <a:pPr>
                <a:defRPr/>
              </a:pPr>
              <a:t>21</a:t>
            </a:fld>
            <a:endParaRPr lang="he-IL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1775" y="525463"/>
            <a:ext cx="8215313" cy="46037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13" name="Rectangle 12"/>
          <p:cNvSpPr/>
          <p:nvPr/>
        </p:nvSpPr>
        <p:spPr>
          <a:xfrm>
            <a:off x="357188" y="1700213"/>
            <a:ext cx="8196262" cy="1933575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2">
                  <a:lumMod val="95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/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b="1" dirty="0" smtClean="0">
                <a:solidFill>
                  <a:schemeClr val="tx1"/>
                </a:solidFill>
              </a:rPr>
              <a:t>الجواب</a:t>
            </a:r>
            <a:r>
              <a:rPr lang="he-IL" b="1" dirty="0" smtClean="0">
                <a:solidFill>
                  <a:schemeClr val="tx1"/>
                </a:solidFill>
              </a:rPr>
              <a:t>:</a:t>
            </a:r>
            <a:endParaRPr lang="he-IL" b="1" dirty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chemeClr val="tx1"/>
                </a:solidFill>
              </a:rPr>
              <a:t>كلوريد المغنيزيوم هو مادة ذات اربطة ايونية</a:t>
            </a:r>
            <a:r>
              <a:rPr lang="he-IL" dirty="0" smtClean="0">
                <a:solidFill>
                  <a:schemeClr val="tx1"/>
                </a:solidFill>
              </a:rPr>
              <a:t>. </a:t>
            </a:r>
            <a:r>
              <a:rPr lang="ar-LB" dirty="0" smtClean="0">
                <a:solidFill>
                  <a:schemeClr val="tx1"/>
                </a:solidFill>
              </a:rPr>
              <a:t>في الماء يوجد اربطة هيدروجينية وتقطب</a:t>
            </a:r>
            <a:r>
              <a:rPr lang="he-IL" dirty="0" smtClean="0">
                <a:solidFill>
                  <a:schemeClr val="tx1"/>
                </a:solidFill>
              </a:rPr>
              <a:t>. </a:t>
            </a:r>
            <a:r>
              <a:rPr lang="ar-LB" dirty="0" smtClean="0">
                <a:solidFill>
                  <a:schemeClr val="tx1"/>
                </a:solidFill>
              </a:rPr>
              <a:t>عندما تخلط المواد يحدث </a:t>
            </a:r>
            <a:r>
              <a:rPr lang="ar-LB" dirty="0" err="1" smtClean="0">
                <a:solidFill>
                  <a:schemeClr val="tx1"/>
                </a:solidFill>
              </a:rPr>
              <a:t>تميؤ</a:t>
            </a:r>
            <a:r>
              <a:rPr lang="he-IL" dirty="0" smtClean="0">
                <a:solidFill>
                  <a:schemeClr val="tx1"/>
                </a:solidFill>
              </a:rPr>
              <a:t>. </a:t>
            </a:r>
            <a:r>
              <a:rPr lang="ar-LB" dirty="0" smtClean="0">
                <a:solidFill>
                  <a:schemeClr val="tx1"/>
                </a:solidFill>
              </a:rPr>
              <a:t>أي</a:t>
            </a:r>
            <a:r>
              <a:rPr lang="ar-SA" dirty="0" smtClean="0">
                <a:solidFill>
                  <a:schemeClr val="tx1"/>
                </a:solidFill>
              </a:rPr>
              <a:t>،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تنتج اربطة بين الايونات وبين الاقطاب المشحونة لجزيئات الماء التي </a:t>
            </a:r>
            <a:r>
              <a:rPr lang="ar-LB" dirty="0" smtClean="0">
                <a:solidFill>
                  <a:schemeClr val="tx1"/>
                </a:solidFill>
              </a:rPr>
              <a:t>تحيطه</a:t>
            </a:r>
            <a:r>
              <a:rPr lang="ar-SA" dirty="0" smtClean="0">
                <a:solidFill>
                  <a:schemeClr val="tx1"/>
                </a:solidFill>
              </a:rPr>
              <a:t>ا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endParaRPr lang="he-IL" dirty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dirty="0" smtClean="0">
                <a:solidFill>
                  <a:schemeClr val="tx1"/>
                </a:solidFill>
              </a:rPr>
              <a:t>حدوث </a:t>
            </a:r>
            <a:r>
              <a:rPr lang="ar-LB" dirty="0" err="1" smtClean="0">
                <a:solidFill>
                  <a:schemeClr val="tx1"/>
                </a:solidFill>
              </a:rPr>
              <a:t>الذائبية</a:t>
            </a:r>
            <a:r>
              <a:rPr lang="ar-SA" dirty="0" smtClean="0">
                <a:solidFill>
                  <a:schemeClr val="tx1"/>
                </a:solidFill>
              </a:rPr>
              <a:t>،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SA" dirty="0" smtClean="0">
                <a:solidFill>
                  <a:schemeClr val="tx1"/>
                </a:solidFill>
              </a:rPr>
              <a:t>ي</a:t>
            </a:r>
            <a:r>
              <a:rPr lang="ar-LB" dirty="0" smtClean="0">
                <a:solidFill>
                  <a:schemeClr val="tx1"/>
                </a:solidFill>
              </a:rPr>
              <a:t>دل </a:t>
            </a:r>
            <a:r>
              <a:rPr lang="ar-LB" dirty="0" smtClean="0">
                <a:solidFill>
                  <a:schemeClr val="tx1"/>
                </a:solidFill>
              </a:rPr>
              <a:t>على ان الاربطة التي تكونت في التميؤ قوية اكثر من الاربطة الهيدروجينية التي تفككت </a:t>
            </a:r>
            <a:r>
              <a:rPr lang="ar-SA" dirty="0" smtClean="0">
                <a:solidFill>
                  <a:schemeClr val="tx1"/>
                </a:solidFill>
              </a:rPr>
              <a:t>في </a:t>
            </a:r>
            <a:r>
              <a:rPr lang="ar-LB" dirty="0" smtClean="0">
                <a:solidFill>
                  <a:schemeClr val="tx1"/>
                </a:solidFill>
              </a:rPr>
              <a:t>الماء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ومن الاربطة الايونية التي تفككت في الصلب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الايوني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28676" name="כותרת 27"/>
          <p:cNvSpPr>
            <a:spLocks noGrp="1"/>
          </p:cNvSpPr>
          <p:nvPr>
            <p:ph type="title"/>
          </p:nvPr>
        </p:nvSpPr>
        <p:spPr bwMode="auto">
          <a:xfrm>
            <a:off x="323850" y="115888"/>
            <a:ext cx="8229600" cy="3603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ar-LB" sz="2000" b="1" dirty="0" smtClean="0">
                <a:solidFill>
                  <a:srgbClr val="FF6600"/>
                </a:solidFill>
              </a:rPr>
              <a:t>ذائبية مادة ايونية في الماء</a:t>
            </a:r>
            <a:endParaRPr lang="he-IL" sz="2000" dirty="0" smtClean="0"/>
          </a:p>
        </p:txBody>
      </p:sp>
      <p:sp>
        <p:nvSpPr>
          <p:cNvPr id="8199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AF2295E1-9C63-41F0-B1C0-B8B1A39963CD}" type="slidenum">
              <a:rPr lang="he-IL"/>
              <a:pPr>
                <a:defRPr/>
              </a:pPr>
              <a:t>22</a:t>
            </a:fld>
            <a:endParaRPr lang="he-IL" dirty="0"/>
          </a:p>
        </p:txBody>
      </p:sp>
      <p:sp>
        <p:nvSpPr>
          <p:cNvPr id="9" name="TextBox 8"/>
          <p:cNvSpPr txBox="1"/>
          <p:nvPr/>
        </p:nvSpPr>
        <p:spPr>
          <a:xfrm>
            <a:off x="250825" y="692150"/>
            <a:ext cx="8183563" cy="646113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 rtlCol="1">
            <a:spAutoFit/>
          </a:bodyPr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b="1" dirty="0" smtClean="0">
                <a:solidFill>
                  <a:srgbClr val="1D4C72"/>
                </a:solidFill>
              </a:rPr>
              <a:t>سؤال </a:t>
            </a:r>
            <a:r>
              <a:rPr lang="he-IL" b="1" dirty="0" smtClean="0">
                <a:solidFill>
                  <a:srgbClr val="1D4C72"/>
                </a:solidFill>
              </a:rPr>
              <a:t>8: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rgbClr val="1D4C72"/>
                </a:solidFill>
              </a:rPr>
              <a:t>فسروا لماذا يذوب كلوريد المغنيزيوم في الماء </a:t>
            </a:r>
            <a:r>
              <a:rPr lang="en-US" dirty="0" smtClean="0">
                <a:solidFill>
                  <a:srgbClr val="1D4C72"/>
                </a:solidFill>
              </a:rPr>
              <a:t>MgCl</a:t>
            </a:r>
            <a:r>
              <a:rPr lang="en-US" baseline="-25000" dirty="0" smtClean="0">
                <a:solidFill>
                  <a:srgbClr val="1D4C72"/>
                </a:solidFill>
              </a:rPr>
              <a:t>2(s)</a:t>
            </a:r>
            <a:r>
              <a:rPr lang="he-IL" dirty="0" smtClean="0">
                <a:solidFill>
                  <a:srgbClr val="1D4C72"/>
                </a:solidFill>
              </a:rPr>
              <a:t>.</a:t>
            </a:r>
            <a:endParaRPr lang="he-IL" dirty="0">
              <a:solidFill>
                <a:srgbClr val="1D4C72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843213" y="6165850"/>
            <a:ext cx="4105275" cy="431800"/>
          </a:xfrm>
          <a:prstGeom prst="rect">
            <a:avLst/>
          </a:prstGeom>
          <a:solidFill>
            <a:schemeClr val="bg1">
              <a:lumMod val="95000"/>
            </a:schemeClr>
          </a:solidFill>
          <a:ln w="22225">
            <a:solidFill>
              <a:schemeClr val="bg1">
                <a:lumMod val="85000"/>
              </a:schemeClr>
            </a:solidFill>
          </a:ln>
          <a:effectLst/>
        </p:spPr>
        <p:txBody>
          <a:bodyPr rtlCol="1" anchor="ctr">
            <a:normAutofit/>
          </a:bodyPr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latin typeface="+mn-lt"/>
                <a:cs typeface="+mn-cs"/>
              </a:rPr>
              <a:t>ايونات كلوريد </a:t>
            </a:r>
            <a:r>
              <a:rPr lang="ar-LB" dirty="0" err="1" smtClean="0">
                <a:latin typeface="+mn-lt"/>
                <a:cs typeface="+mn-cs"/>
              </a:rPr>
              <a:t>المغنيزيوم</a:t>
            </a:r>
            <a:r>
              <a:rPr lang="ar-LB" dirty="0" smtClean="0">
                <a:latin typeface="+mn-lt"/>
                <a:cs typeface="+mn-cs"/>
              </a:rPr>
              <a:t> </a:t>
            </a:r>
            <a:r>
              <a:rPr lang="ar-LB" dirty="0" err="1" smtClean="0">
                <a:latin typeface="+mn-lt"/>
                <a:cs typeface="+mn-cs"/>
              </a:rPr>
              <a:t>متميئ</a:t>
            </a:r>
            <a:r>
              <a:rPr lang="ar-SA" dirty="0" smtClean="0">
                <a:latin typeface="+mn-lt"/>
                <a:cs typeface="+mn-cs"/>
              </a:rPr>
              <a:t>ة</a:t>
            </a:r>
            <a:endParaRPr lang="he-IL" dirty="0">
              <a:latin typeface="+mn-lt"/>
              <a:cs typeface="+mn-cs"/>
            </a:endParaRPr>
          </a:p>
        </p:txBody>
      </p:sp>
      <p:grpSp>
        <p:nvGrpSpPr>
          <p:cNvPr id="28680" name="קבוצה 42"/>
          <p:cNvGrpSpPr>
            <a:grpSpLocks/>
          </p:cNvGrpSpPr>
          <p:nvPr/>
        </p:nvGrpSpPr>
        <p:grpSpPr bwMode="auto">
          <a:xfrm>
            <a:off x="684213" y="3860800"/>
            <a:ext cx="7775575" cy="2178050"/>
            <a:chOff x="684213" y="4123111"/>
            <a:chExt cx="7775575" cy="2177601"/>
          </a:xfrm>
        </p:grpSpPr>
        <p:grpSp>
          <p:nvGrpSpPr>
            <p:cNvPr id="28681" name="קבוצה 30"/>
            <p:cNvGrpSpPr>
              <a:grpSpLocks/>
            </p:cNvGrpSpPr>
            <p:nvPr/>
          </p:nvGrpSpPr>
          <p:grpSpPr bwMode="auto">
            <a:xfrm>
              <a:off x="684213" y="4149725"/>
              <a:ext cx="7775575" cy="2133626"/>
              <a:chOff x="683568" y="4581128"/>
              <a:chExt cx="7776864" cy="2133731"/>
            </a:xfrm>
          </p:grpSpPr>
          <p:sp>
            <p:nvSpPr>
              <p:cNvPr id="30" name="מלבן 29"/>
              <p:cNvSpPr/>
              <p:nvPr/>
            </p:nvSpPr>
            <p:spPr>
              <a:xfrm>
                <a:off x="683568" y="4581497"/>
                <a:ext cx="7776864" cy="2133265"/>
              </a:xfrm>
              <a:prstGeom prst="rect">
                <a:avLst/>
              </a:prstGeom>
              <a:gradFill>
                <a:gsLst>
                  <a:gs pos="0">
                    <a:schemeClr val="bg1"/>
                  </a:gs>
                  <a:gs pos="50000">
                    <a:schemeClr val="bg2">
                      <a:lumMod val="95000"/>
                    </a:schemeClr>
                  </a:gs>
                </a:gsLst>
                <a:lin ang="5400000" scaled="0"/>
              </a:gra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/>
              <a:lstStyle/>
              <a:p>
                <a:pPr algn="ctr">
                  <a:buFontTx/>
                  <a:buBlip>
                    <a:blip r:embed="rId3"/>
                  </a:buBlip>
                  <a:defRPr/>
                </a:pPr>
                <a:endParaRPr lang="he-IL" sz="1200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28697" name="קבוצה 28"/>
              <p:cNvGrpSpPr>
                <a:grpSpLocks/>
              </p:cNvGrpSpPr>
              <p:nvPr/>
            </p:nvGrpSpPr>
            <p:grpSpPr bwMode="auto">
              <a:xfrm>
                <a:off x="2505208" y="5301209"/>
                <a:ext cx="4083017" cy="648071"/>
                <a:chOff x="2505208" y="5301209"/>
                <a:chExt cx="4083017" cy="648071"/>
              </a:xfrm>
            </p:grpSpPr>
            <p:sp>
              <p:nvSpPr>
                <p:cNvPr id="20" name="אליפסה 19"/>
                <p:cNvSpPr/>
                <p:nvPr/>
              </p:nvSpPr>
              <p:spPr bwMode="auto">
                <a:xfrm>
                  <a:off x="2505208" y="5301209"/>
                  <a:ext cx="576064" cy="504056"/>
                </a:xfrm>
                <a:prstGeom prst="ellipse">
                  <a:avLst/>
                </a:prstGeom>
                <a:solidFill>
                  <a:srgbClr val="00B050"/>
                </a:solidFill>
                <a:ln w="12700">
                  <a:noFill/>
                </a:ln>
                <a:effectLst/>
                <a:scene3d>
                  <a:camera prst="orthographicFront">
                    <a:rot lat="0" lon="0" rev="0"/>
                  </a:camera>
                  <a:lightRig rig="contrasting" dir="t">
                    <a:rot lat="0" lon="0" rev="7800000"/>
                  </a:lightRig>
                </a:scene3d>
                <a:sp3d>
                  <a:bevelT w="139700" h="1397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/>
                <a:lstStyle/>
                <a:p>
                  <a:pPr algn="ctr">
                    <a:defRPr/>
                  </a:pPr>
                  <a:r>
                    <a:rPr lang="he-IL" sz="1400" b="1" dirty="0">
                      <a:solidFill>
                        <a:schemeClr val="tx1"/>
                      </a:solidFill>
                    </a:rPr>
                    <a:t>2+</a:t>
                  </a:r>
                </a:p>
              </p:txBody>
            </p:sp>
            <p:sp>
              <p:nvSpPr>
                <p:cNvPr id="21" name="אליפסה 20"/>
                <p:cNvSpPr/>
                <p:nvPr/>
              </p:nvSpPr>
              <p:spPr bwMode="auto">
                <a:xfrm>
                  <a:off x="5961593" y="5373216"/>
                  <a:ext cx="626632" cy="576064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0070C0">
                        <a:shade val="30000"/>
                        <a:satMod val="115000"/>
                      </a:srgbClr>
                    </a:gs>
                    <a:gs pos="50000">
                      <a:srgbClr val="0070C0">
                        <a:shade val="67500"/>
                        <a:satMod val="115000"/>
                      </a:srgbClr>
                    </a:gs>
                    <a:gs pos="100000">
                      <a:srgbClr val="0070C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2700">
                  <a:noFill/>
                </a:ln>
                <a:effectLst/>
                <a:scene3d>
                  <a:camera prst="orthographicFront">
                    <a:rot lat="0" lon="0" rev="0"/>
                  </a:camera>
                  <a:lightRig rig="contrasting" dir="t">
                    <a:rot lat="0" lon="0" rev="7800000"/>
                  </a:lightRig>
                </a:scene3d>
                <a:sp3d>
                  <a:bevelT w="139700" h="1397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/>
                <a:lstStyle/>
                <a:p>
                  <a:pPr algn="ctr">
                    <a:defRPr/>
                  </a:pPr>
                  <a:r>
                    <a:rPr lang="en-US" sz="2000" b="1" dirty="0">
                      <a:solidFill>
                        <a:schemeClr val="tx1"/>
                      </a:solidFill>
                    </a:rPr>
                    <a:t>1</a:t>
                  </a:r>
                  <a:r>
                    <a:rPr lang="he-IL" sz="2000" b="1" dirty="0">
                      <a:solidFill>
                        <a:schemeClr val="tx1"/>
                      </a:solidFill>
                    </a:rPr>
                    <a:t>-</a:t>
                  </a:r>
                </a:p>
              </p:txBody>
            </p:sp>
          </p:grpSp>
        </p:grpSp>
        <p:pic>
          <p:nvPicPr>
            <p:cNvPr id="28682" name="Picture 3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2739474">
              <a:off x="4041010" y="5262738"/>
              <a:ext cx="770977" cy="651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683" name="Picture 32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067944" y="4365104"/>
              <a:ext cx="770977" cy="651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684" name="Picture 32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rot="1672938">
              <a:off x="1151305" y="5371633"/>
              <a:ext cx="770977" cy="651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685" name="Picture 32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899592" y="4293096"/>
              <a:ext cx="770977" cy="651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686" name="Picture 3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-7514636">
              <a:off x="5940152" y="5589240"/>
              <a:ext cx="770977" cy="651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687" name="Picture 32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rot="2508524">
              <a:off x="5868144" y="4179045"/>
              <a:ext cx="770977" cy="651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688" name="Picture 32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rot="2239337">
              <a:off x="6706934" y="4892115"/>
              <a:ext cx="770977" cy="651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689" name="Picture 32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rot="-1169616">
              <a:off x="5090733" y="4835096"/>
              <a:ext cx="770977" cy="651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690" name="Picture 32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rot="10800000">
              <a:off x="2411760" y="4149080"/>
              <a:ext cx="770977" cy="651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691" name="Picture 3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-5400000">
              <a:off x="3072335" y="4805760"/>
              <a:ext cx="770977" cy="651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692" name="Picture 3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5582453">
              <a:off x="1752305" y="4729391"/>
              <a:ext cx="770977" cy="651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693" name="Picture 32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411760" y="5441329"/>
              <a:ext cx="770977" cy="651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694" name="Picture 3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2739474">
              <a:off x="7209362" y="4182616"/>
              <a:ext cx="770977" cy="651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695" name="Picture 32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rot="815178">
              <a:off x="7569402" y="5406754"/>
              <a:ext cx="770977" cy="651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1775" y="525463"/>
            <a:ext cx="8215313" cy="46037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6" name="TextBox 5"/>
          <p:cNvSpPr txBox="1"/>
          <p:nvPr/>
        </p:nvSpPr>
        <p:spPr>
          <a:xfrm>
            <a:off x="250825" y="692150"/>
            <a:ext cx="8183563" cy="923330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 rtlCol="1">
            <a:spAutoFit/>
          </a:bodyPr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b="1" dirty="0" smtClean="0">
                <a:solidFill>
                  <a:srgbClr val="1D4C72"/>
                </a:solidFill>
                <a:latin typeface="+mn-lt"/>
                <a:cs typeface="+mn-cs"/>
              </a:rPr>
              <a:t>سؤال</a:t>
            </a:r>
            <a:r>
              <a:rPr lang="he-IL" b="1" dirty="0" smtClean="0">
                <a:solidFill>
                  <a:srgbClr val="1D4C72"/>
                </a:solidFill>
                <a:latin typeface="+mn-lt"/>
                <a:cs typeface="+mn-cs"/>
              </a:rPr>
              <a:t> </a:t>
            </a:r>
            <a:r>
              <a:rPr lang="he-IL" b="1" dirty="0">
                <a:solidFill>
                  <a:srgbClr val="1D4C72"/>
                </a:solidFill>
                <a:latin typeface="+mn-lt"/>
                <a:cs typeface="+mn-cs"/>
              </a:rPr>
              <a:t>9: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ا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هل </a:t>
            </a:r>
            <a:r>
              <a:rPr lang="ar-SA" dirty="0" smtClean="0">
                <a:solidFill>
                  <a:srgbClr val="1D4C72"/>
                </a:solidFill>
                <a:latin typeface="+mn-lt"/>
                <a:cs typeface="+mn-cs"/>
              </a:rPr>
              <a:t>ي</a:t>
            </a: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مكن </a:t>
            </a: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ان تذوب مادة ايونية في امونيا سائلة </a:t>
            </a:r>
            <a:r>
              <a:rPr lang="en-US" dirty="0" smtClean="0">
                <a:solidFill>
                  <a:srgbClr val="1D4C72"/>
                </a:solidFill>
                <a:latin typeface="+mn-lt"/>
                <a:cs typeface="+mn-cs"/>
              </a:rPr>
              <a:t>NH</a:t>
            </a:r>
            <a:r>
              <a:rPr lang="en-US" baseline="-25000" dirty="0" smtClean="0">
                <a:solidFill>
                  <a:srgbClr val="1D4C72"/>
                </a:solidFill>
                <a:latin typeface="+mn-lt"/>
                <a:cs typeface="+mn-cs"/>
              </a:rPr>
              <a:t>3(l</a:t>
            </a:r>
            <a:r>
              <a:rPr lang="en-US" baseline="-25000" dirty="0" smtClean="0">
                <a:solidFill>
                  <a:srgbClr val="1D4C72"/>
                </a:solidFill>
                <a:latin typeface="+mn-lt"/>
                <a:cs typeface="+mn-cs"/>
              </a:rPr>
              <a:t>)</a:t>
            </a:r>
            <a:r>
              <a:rPr lang="ar-SA" dirty="0" smtClean="0">
                <a:solidFill>
                  <a:srgbClr val="1D4C72"/>
                </a:solidFill>
                <a:latin typeface="+mn-lt"/>
                <a:cs typeface="+mn-cs"/>
              </a:rPr>
              <a:t>؟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فسروا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.</a:t>
            </a:r>
            <a:endParaRPr lang="he-IL" dirty="0">
              <a:solidFill>
                <a:srgbClr val="1D4C72"/>
              </a:solidFill>
              <a:latin typeface="+mn-lt"/>
              <a:cs typeface="+mn-cs"/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ب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. </a:t>
            </a:r>
            <a:r>
              <a:rPr lang="ar-LB" dirty="0" smtClean="0">
                <a:solidFill>
                  <a:srgbClr val="1D4C72"/>
                </a:solidFill>
              </a:rPr>
              <a:t>هل </a:t>
            </a:r>
            <a:r>
              <a:rPr lang="ar-SA" dirty="0" smtClean="0">
                <a:solidFill>
                  <a:srgbClr val="1D4C72"/>
                </a:solidFill>
              </a:rPr>
              <a:t>ي</a:t>
            </a:r>
            <a:r>
              <a:rPr lang="ar-LB" dirty="0" smtClean="0">
                <a:solidFill>
                  <a:srgbClr val="1D4C72"/>
                </a:solidFill>
              </a:rPr>
              <a:t>مكن </a:t>
            </a:r>
            <a:r>
              <a:rPr lang="ar-LB" dirty="0" smtClean="0">
                <a:solidFill>
                  <a:srgbClr val="1D4C72"/>
                </a:solidFill>
              </a:rPr>
              <a:t>ان تذوب مادة ايونية في </a:t>
            </a:r>
            <a:r>
              <a:rPr lang="en-US" dirty="0" smtClean="0">
                <a:solidFill>
                  <a:srgbClr val="1D4C72"/>
                </a:solidFill>
                <a:latin typeface="+mn-lt"/>
                <a:cs typeface="+mn-cs"/>
              </a:rPr>
              <a:t>CCl</a:t>
            </a:r>
            <a:r>
              <a:rPr lang="en-US" baseline="-25000" dirty="0" smtClean="0">
                <a:solidFill>
                  <a:srgbClr val="1D4C72"/>
                </a:solidFill>
                <a:latin typeface="+mn-lt"/>
                <a:cs typeface="+mn-cs"/>
              </a:rPr>
              <a:t>4</a:t>
            </a:r>
            <a:r>
              <a:rPr lang="en-US" dirty="0" smtClean="0">
                <a:solidFill>
                  <a:srgbClr val="1D4C72"/>
                </a:solidFill>
                <a:latin typeface="+mn-lt"/>
                <a:cs typeface="+mn-cs"/>
              </a:rPr>
              <a:t> </a:t>
            </a:r>
            <a:r>
              <a:rPr lang="ar-SA" dirty="0" smtClean="0">
                <a:solidFill>
                  <a:srgbClr val="1D4C72"/>
                </a:solidFill>
                <a:latin typeface="+mn-lt"/>
                <a:cs typeface="+mn-cs"/>
              </a:rPr>
              <a:t>؟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فسروا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.</a:t>
            </a:r>
            <a:endParaRPr lang="he-IL" dirty="0">
              <a:solidFill>
                <a:srgbClr val="1D4C72"/>
              </a:solidFill>
              <a:latin typeface="+mn-lt"/>
              <a:cs typeface="+mn-cs"/>
            </a:endParaRPr>
          </a:p>
        </p:txBody>
      </p:sp>
      <p:sp>
        <p:nvSpPr>
          <p:cNvPr id="29700" name="כותרת 6"/>
          <p:cNvSpPr>
            <a:spLocks noGrp="1"/>
          </p:cNvSpPr>
          <p:nvPr>
            <p:ph type="title"/>
          </p:nvPr>
        </p:nvSpPr>
        <p:spPr bwMode="auto">
          <a:xfrm>
            <a:off x="323850" y="115888"/>
            <a:ext cx="8229600" cy="433387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ar-LB" sz="2000" b="1" dirty="0" smtClean="0">
                <a:solidFill>
                  <a:srgbClr val="FF6600"/>
                </a:solidFill>
              </a:rPr>
              <a:t>سؤال</a:t>
            </a:r>
            <a:r>
              <a:rPr lang="he-IL" sz="2000" b="1" dirty="0" smtClean="0">
                <a:solidFill>
                  <a:srgbClr val="FF6600"/>
                </a:solidFill>
              </a:rPr>
              <a:t> </a:t>
            </a:r>
            <a:r>
              <a:rPr lang="he-IL" sz="2000" b="1" dirty="0" smtClean="0">
                <a:solidFill>
                  <a:srgbClr val="FF6600"/>
                </a:solidFill>
              </a:rPr>
              <a:t>9</a:t>
            </a:r>
            <a:r>
              <a:rPr lang="ar-SA" sz="2000" b="1" dirty="0" smtClean="0">
                <a:solidFill>
                  <a:srgbClr val="FF6600"/>
                </a:solidFill>
              </a:rPr>
              <a:t>،</a:t>
            </a:r>
            <a:r>
              <a:rPr lang="he-IL" sz="2000" b="1" dirty="0" smtClean="0">
                <a:solidFill>
                  <a:srgbClr val="FF6600"/>
                </a:solidFill>
              </a:rPr>
              <a:t> </a:t>
            </a:r>
            <a:r>
              <a:rPr lang="ar-LB" sz="2000" b="1" dirty="0" smtClean="0">
                <a:solidFill>
                  <a:srgbClr val="FF6600"/>
                </a:solidFill>
              </a:rPr>
              <a:t>ذائبية مادة ايونية</a:t>
            </a:r>
            <a:r>
              <a:rPr lang="he-IL" sz="2000" b="1" dirty="0" smtClean="0">
                <a:solidFill>
                  <a:srgbClr val="FF6600"/>
                </a:solidFill>
              </a:rPr>
              <a:t/>
            </a:r>
            <a:br>
              <a:rPr lang="he-IL" sz="2000" b="1" dirty="0" smtClean="0">
                <a:solidFill>
                  <a:srgbClr val="FF6600"/>
                </a:solidFill>
              </a:rPr>
            </a:br>
            <a:endParaRPr lang="he-IL" sz="2000" dirty="0" smtClean="0"/>
          </a:p>
        </p:txBody>
      </p:sp>
      <p:sp>
        <p:nvSpPr>
          <p:cNvPr id="7174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FCB99EC3-13A9-4E22-8CE0-4690920EEF26}" type="slidenum">
              <a:rPr lang="he-IL" smtClean="0"/>
              <a:pPr>
                <a:defRPr/>
              </a:pPr>
              <a:t>23</a:t>
            </a:fld>
            <a:endParaRPr lang="he-IL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1775" y="525463"/>
            <a:ext cx="8215313" cy="46037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13" name="Rectangle 12"/>
          <p:cNvSpPr/>
          <p:nvPr/>
        </p:nvSpPr>
        <p:spPr>
          <a:xfrm>
            <a:off x="395288" y="1700213"/>
            <a:ext cx="8104187" cy="4752975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2">
                  <a:lumMod val="95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/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b="1" dirty="0" smtClean="0">
                <a:solidFill>
                  <a:schemeClr val="tx1"/>
                </a:solidFill>
              </a:rPr>
              <a:t>الجواب</a:t>
            </a:r>
            <a:r>
              <a:rPr lang="he-IL" b="1" dirty="0" smtClean="0">
                <a:solidFill>
                  <a:schemeClr val="tx1"/>
                </a:solidFill>
              </a:rPr>
              <a:t>:</a:t>
            </a:r>
            <a:endParaRPr lang="he-IL" b="1" dirty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chemeClr val="tx1"/>
                </a:solidFill>
              </a:rPr>
              <a:t>ا</a:t>
            </a:r>
            <a:r>
              <a:rPr lang="he-IL" dirty="0" smtClean="0">
                <a:solidFill>
                  <a:schemeClr val="tx1"/>
                </a:solidFill>
              </a:rPr>
              <a:t>. </a:t>
            </a:r>
            <a:r>
              <a:rPr lang="ar-LB" dirty="0" smtClean="0">
                <a:solidFill>
                  <a:schemeClr val="tx1"/>
                </a:solidFill>
              </a:rPr>
              <a:t>مادة ايونية تستطيع ان تذوب في امونيا سائلة</a:t>
            </a:r>
            <a:r>
              <a:rPr lang="he-IL" dirty="0" smtClean="0">
                <a:solidFill>
                  <a:schemeClr val="tx1"/>
                </a:solidFill>
              </a:rPr>
              <a:t>. </a:t>
            </a:r>
            <a:r>
              <a:rPr lang="ar-LB" dirty="0" smtClean="0">
                <a:solidFill>
                  <a:schemeClr val="tx1"/>
                </a:solidFill>
              </a:rPr>
              <a:t>ذائبيتها في الامونيا ستكون اقل من ذائبيتها في الماء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endParaRPr lang="he-IL" dirty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chemeClr val="tx1"/>
                </a:solidFill>
              </a:rPr>
              <a:t>والسبب في ذلك هو ان الامونيا مركبة من جزيئات صغيرة وقطبية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التي تستطيع ان تترتب حول الايونات وتكون ظاهرة تشبه التميؤ</a:t>
            </a:r>
            <a:r>
              <a:rPr lang="he-IL" dirty="0" smtClean="0">
                <a:solidFill>
                  <a:schemeClr val="tx1"/>
                </a:solidFill>
              </a:rPr>
              <a:t>. </a:t>
            </a:r>
            <a:r>
              <a:rPr lang="ar-LB" dirty="0" smtClean="0">
                <a:solidFill>
                  <a:schemeClr val="tx1"/>
                </a:solidFill>
              </a:rPr>
              <a:t>بما ان جزيئات </a:t>
            </a:r>
            <a:r>
              <a:rPr lang="ar-LB" dirty="0" err="1" smtClean="0">
                <a:solidFill>
                  <a:schemeClr val="tx1"/>
                </a:solidFill>
              </a:rPr>
              <a:t>الامونيا</a:t>
            </a:r>
            <a:r>
              <a:rPr lang="ar-LB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اقل قطبية من </a:t>
            </a:r>
            <a:r>
              <a:rPr lang="ar-LB" dirty="0" smtClean="0">
                <a:solidFill>
                  <a:schemeClr val="tx1"/>
                </a:solidFill>
              </a:rPr>
              <a:t>جزيئات </a:t>
            </a:r>
            <a:r>
              <a:rPr lang="ar-LB" dirty="0" smtClean="0">
                <a:solidFill>
                  <a:schemeClr val="tx1"/>
                </a:solidFill>
              </a:rPr>
              <a:t>الماء</a:t>
            </a:r>
            <a:r>
              <a:rPr lang="ar-SA" dirty="0" smtClean="0">
                <a:solidFill>
                  <a:schemeClr val="tx1"/>
                </a:solidFill>
              </a:rPr>
              <a:t>،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تحدث الظاهرة بنسبة اقل</a:t>
            </a:r>
            <a:r>
              <a:rPr lang="he-IL" dirty="0" smtClean="0">
                <a:solidFill>
                  <a:schemeClr val="tx1"/>
                </a:solidFill>
              </a:rPr>
              <a:t>. </a:t>
            </a:r>
            <a:r>
              <a:rPr lang="ar-LB" dirty="0" smtClean="0">
                <a:solidFill>
                  <a:schemeClr val="tx1"/>
                </a:solidFill>
              </a:rPr>
              <a:t>بعض المواد الايونية التي تذوب </a:t>
            </a:r>
            <a:r>
              <a:rPr lang="ar-SA" dirty="0" smtClean="0">
                <a:solidFill>
                  <a:schemeClr val="tx1"/>
                </a:solidFill>
              </a:rPr>
              <a:t>في </a:t>
            </a:r>
            <a:r>
              <a:rPr lang="ar-LB" dirty="0" smtClean="0">
                <a:solidFill>
                  <a:schemeClr val="tx1"/>
                </a:solidFill>
              </a:rPr>
              <a:t>الماء </a:t>
            </a:r>
            <a:r>
              <a:rPr lang="ar-LB" dirty="0" smtClean="0">
                <a:solidFill>
                  <a:schemeClr val="tx1"/>
                </a:solidFill>
              </a:rPr>
              <a:t>لا تذوب </a:t>
            </a:r>
            <a:r>
              <a:rPr lang="ar-SA" dirty="0" smtClean="0">
                <a:solidFill>
                  <a:schemeClr val="tx1"/>
                </a:solidFill>
              </a:rPr>
              <a:t>في </a:t>
            </a:r>
            <a:r>
              <a:rPr lang="ar-LB" dirty="0" err="1" smtClean="0">
                <a:solidFill>
                  <a:schemeClr val="tx1"/>
                </a:solidFill>
              </a:rPr>
              <a:t>الامونيا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endParaRPr lang="he-IL" dirty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dirty="0">
                <a:solidFill>
                  <a:schemeClr val="tx1"/>
                </a:solidFill>
              </a:rPr>
              <a:t> 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chemeClr val="tx1"/>
                </a:solidFill>
              </a:rPr>
              <a:t>ب</a:t>
            </a:r>
            <a:r>
              <a:rPr lang="he-IL" dirty="0" smtClean="0">
                <a:solidFill>
                  <a:schemeClr val="tx1"/>
                </a:solidFill>
              </a:rPr>
              <a:t>. </a:t>
            </a:r>
            <a:r>
              <a:rPr lang="ar-SA" dirty="0" err="1" smtClean="0">
                <a:solidFill>
                  <a:schemeClr val="tx1"/>
                </a:solidFill>
              </a:rPr>
              <a:t>ال</a:t>
            </a:r>
            <a:r>
              <a:rPr lang="ar-LB" dirty="0" smtClean="0">
                <a:solidFill>
                  <a:schemeClr val="tx1"/>
                </a:solidFill>
              </a:rPr>
              <a:t>مادة </a:t>
            </a:r>
            <a:r>
              <a:rPr lang="ar-LB" dirty="0" err="1" smtClean="0">
                <a:solidFill>
                  <a:schemeClr val="tx1"/>
                </a:solidFill>
              </a:rPr>
              <a:t>ا</a:t>
            </a:r>
            <a:r>
              <a:rPr lang="ar-SA" dirty="0" err="1" smtClean="0">
                <a:solidFill>
                  <a:schemeClr val="tx1"/>
                </a:solidFill>
              </a:rPr>
              <a:t>لأ</a:t>
            </a:r>
            <a:r>
              <a:rPr lang="ar-LB" dirty="0" err="1" smtClean="0">
                <a:solidFill>
                  <a:schemeClr val="tx1"/>
                </a:solidFill>
              </a:rPr>
              <a:t>يونية</a:t>
            </a:r>
            <a:r>
              <a:rPr lang="ar-LB" dirty="0" smtClean="0">
                <a:solidFill>
                  <a:schemeClr val="tx1"/>
                </a:solidFill>
              </a:rPr>
              <a:t> </a:t>
            </a:r>
            <a:r>
              <a:rPr lang="ar-SA" u="sng" dirty="0" smtClean="0">
                <a:solidFill>
                  <a:schemeClr val="tx1"/>
                </a:solidFill>
              </a:rPr>
              <a:t>لا </a:t>
            </a:r>
            <a:r>
              <a:rPr lang="ar-LB" u="sng" dirty="0" smtClean="0">
                <a:solidFill>
                  <a:schemeClr val="tx1"/>
                </a:solidFill>
              </a:rPr>
              <a:t>تذوب  </a:t>
            </a:r>
            <a:r>
              <a:rPr lang="ar-SA" dirty="0" smtClean="0">
                <a:solidFill>
                  <a:schemeClr val="tx1"/>
                </a:solidFill>
              </a:rPr>
              <a:t>في </a:t>
            </a:r>
            <a:r>
              <a:rPr lang="ar-SA" dirty="0" err="1" smtClean="0">
                <a:solidFill>
                  <a:schemeClr val="tx1"/>
                </a:solidFill>
              </a:rPr>
              <a:t>الـ</a:t>
            </a:r>
            <a:r>
              <a:rPr lang="en-US" dirty="0" smtClean="0">
                <a:solidFill>
                  <a:schemeClr val="tx1"/>
                </a:solidFill>
              </a:rPr>
              <a:t>CCl</a:t>
            </a:r>
            <a:r>
              <a:rPr lang="en-US" baseline="-25000" dirty="0" smtClean="0">
                <a:solidFill>
                  <a:schemeClr val="tx1"/>
                </a:solidFill>
              </a:rPr>
              <a:t>4</a:t>
            </a:r>
            <a:r>
              <a:rPr lang="en-US" dirty="0" smtClean="0">
                <a:solidFill>
                  <a:srgbClr val="1D4C72"/>
                </a:solidFill>
              </a:rPr>
              <a:t> 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r>
              <a:rPr lang="ar-LB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جزيئات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SA" dirty="0" err="1" smtClean="0">
                <a:solidFill>
                  <a:schemeClr val="tx1"/>
                </a:solidFill>
              </a:rPr>
              <a:t>الـ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CCl</a:t>
            </a:r>
            <a:r>
              <a:rPr lang="en-US" baseline="-25000" dirty="0" smtClean="0">
                <a:solidFill>
                  <a:schemeClr val="tx1"/>
                </a:solidFill>
              </a:rPr>
              <a:t>4 </a:t>
            </a:r>
            <a:r>
              <a:rPr lang="ar-LB" baseline="-25000" dirty="0" smtClean="0">
                <a:solidFill>
                  <a:schemeClr val="tx1"/>
                </a:solidFill>
              </a:rPr>
              <a:t>  </a:t>
            </a:r>
            <a:r>
              <a:rPr lang="ar-LB" dirty="0" smtClean="0">
                <a:solidFill>
                  <a:schemeClr val="tx1"/>
                </a:solidFill>
              </a:rPr>
              <a:t>غير</a:t>
            </a:r>
            <a:r>
              <a:rPr lang="ar-SA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قطبية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SA" dirty="0" smtClean="0">
                <a:solidFill>
                  <a:schemeClr val="tx1"/>
                </a:solidFill>
              </a:rPr>
              <a:t>بتاتا</a:t>
            </a:r>
            <a:r>
              <a:rPr lang="ar-SA" dirty="0" smtClean="0">
                <a:solidFill>
                  <a:schemeClr val="tx1"/>
                </a:solidFill>
              </a:rPr>
              <a:t>،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لهذا</a:t>
            </a:r>
            <a:r>
              <a:rPr lang="ar-SA" dirty="0" smtClean="0">
                <a:solidFill>
                  <a:schemeClr val="tx1"/>
                </a:solidFill>
              </a:rPr>
              <a:t>،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لا يمكن </a:t>
            </a:r>
            <a:r>
              <a:rPr lang="ar-LB" dirty="0" smtClean="0">
                <a:solidFill>
                  <a:schemeClr val="tx1"/>
                </a:solidFill>
              </a:rPr>
              <a:t>أن </a:t>
            </a:r>
            <a:r>
              <a:rPr lang="ar-SA" dirty="0" smtClean="0">
                <a:solidFill>
                  <a:schemeClr val="tx1"/>
                </a:solidFill>
              </a:rPr>
              <a:t>ت</a:t>
            </a:r>
            <a:r>
              <a:rPr lang="ar-LB" dirty="0" smtClean="0">
                <a:solidFill>
                  <a:schemeClr val="tx1"/>
                </a:solidFill>
              </a:rPr>
              <a:t>حدث </a:t>
            </a:r>
            <a:r>
              <a:rPr lang="ar-LB" dirty="0" smtClean="0">
                <a:solidFill>
                  <a:schemeClr val="tx1"/>
                </a:solidFill>
              </a:rPr>
              <a:t>عملية </a:t>
            </a:r>
            <a:r>
              <a:rPr lang="ar-LB" dirty="0" smtClean="0">
                <a:solidFill>
                  <a:schemeClr val="tx1"/>
                </a:solidFill>
              </a:rPr>
              <a:t>تشبه </a:t>
            </a:r>
            <a:r>
              <a:rPr lang="ar-LB" dirty="0" smtClean="0">
                <a:solidFill>
                  <a:schemeClr val="tx1"/>
                </a:solidFill>
              </a:rPr>
              <a:t>التميؤ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endParaRPr lang="he-IL" u="sng" dirty="0">
              <a:solidFill>
                <a:schemeClr val="tx1"/>
              </a:solidFill>
            </a:endParaRPr>
          </a:p>
        </p:txBody>
      </p:sp>
      <p:sp>
        <p:nvSpPr>
          <p:cNvPr id="30724" name="כותרת 18"/>
          <p:cNvSpPr>
            <a:spLocks noGrp="1"/>
          </p:cNvSpPr>
          <p:nvPr>
            <p:ph type="title"/>
          </p:nvPr>
        </p:nvSpPr>
        <p:spPr bwMode="auto">
          <a:xfrm>
            <a:off x="323850" y="115888"/>
            <a:ext cx="8229600" cy="50482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ar-LB" sz="2000" b="1" dirty="0" smtClean="0">
                <a:solidFill>
                  <a:srgbClr val="FF6600"/>
                </a:solidFill>
              </a:rPr>
              <a:t>سؤال</a:t>
            </a:r>
            <a:r>
              <a:rPr lang="he-IL" sz="2000" b="1" dirty="0" smtClean="0">
                <a:solidFill>
                  <a:srgbClr val="FF6600"/>
                </a:solidFill>
              </a:rPr>
              <a:t> 9</a:t>
            </a:r>
            <a:r>
              <a:rPr lang="ar-SA" sz="2000" b="1" dirty="0" smtClean="0">
                <a:solidFill>
                  <a:srgbClr val="FF6600"/>
                </a:solidFill>
              </a:rPr>
              <a:t>،</a:t>
            </a:r>
            <a:r>
              <a:rPr lang="he-IL" sz="2000" b="1" dirty="0" smtClean="0">
                <a:solidFill>
                  <a:srgbClr val="FF6600"/>
                </a:solidFill>
              </a:rPr>
              <a:t> </a:t>
            </a:r>
            <a:r>
              <a:rPr lang="ar-LB" sz="2000" b="1" dirty="0" err="1" smtClean="0">
                <a:solidFill>
                  <a:srgbClr val="FF6600"/>
                </a:solidFill>
              </a:rPr>
              <a:t>ذائبية</a:t>
            </a:r>
            <a:r>
              <a:rPr lang="ar-LB" sz="2000" b="1" dirty="0" smtClean="0">
                <a:solidFill>
                  <a:srgbClr val="FF6600"/>
                </a:solidFill>
              </a:rPr>
              <a:t> مادة </a:t>
            </a:r>
            <a:r>
              <a:rPr lang="ar-LB" sz="2000" b="1" dirty="0" err="1" smtClean="0">
                <a:solidFill>
                  <a:srgbClr val="FF6600"/>
                </a:solidFill>
              </a:rPr>
              <a:t>ايونية</a:t>
            </a:r>
            <a:r>
              <a:rPr lang="he-IL" sz="2000" b="1" dirty="0" smtClean="0">
                <a:solidFill>
                  <a:srgbClr val="FF6600"/>
                </a:solidFill>
              </a:rPr>
              <a:t/>
            </a:r>
            <a:br>
              <a:rPr lang="he-IL" sz="2000" b="1" dirty="0" smtClean="0">
                <a:solidFill>
                  <a:srgbClr val="FF6600"/>
                </a:solidFill>
              </a:rPr>
            </a:br>
            <a:endParaRPr lang="he-IL" sz="2000" dirty="0" smtClean="0"/>
          </a:p>
        </p:txBody>
      </p:sp>
      <p:sp>
        <p:nvSpPr>
          <p:cNvPr id="8199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B64E8B6D-169F-4211-BF3A-E848A002E67F}" type="slidenum">
              <a:rPr lang="he-IL"/>
              <a:pPr>
                <a:defRPr/>
              </a:pPr>
              <a:t>24</a:t>
            </a:fld>
            <a:endParaRPr lang="he-IL" dirty="0"/>
          </a:p>
        </p:txBody>
      </p:sp>
      <p:sp>
        <p:nvSpPr>
          <p:cNvPr id="9" name="TextBox 8"/>
          <p:cNvSpPr txBox="1"/>
          <p:nvPr/>
        </p:nvSpPr>
        <p:spPr>
          <a:xfrm>
            <a:off x="250825" y="692150"/>
            <a:ext cx="8183563" cy="923925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 rtlCol="1">
            <a:spAutoFit/>
          </a:bodyPr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b="1" dirty="0" smtClean="0">
                <a:solidFill>
                  <a:srgbClr val="1D4C72"/>
                </a:solidFill>
              </a:rPr>
              <a:t>سؤال</a:t>
            </a:r>
            <a:r>
              <a:rPr lang="he-IL" b="1" dirty="0" smtClean="0">
                <a:solidFill>
                  <a:srgbClr val="1D4C72"/>
                </a:solidFill>
              </a:rPr>
              <a:t> 9: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err="1" smtClean="0">
                <a:solidFill>
                  <a:srgbClr val="1D4C72"/>
                </a:solidFill>
              </a:rPr>
              <a:t>ا</a:t>
            </a:r>
            <a:r>
              <a:rPr lang="ar-LB" dirty="0" err="1" smtClean="0">
                <a:solidFill>
                  <a:srgbClr val="1D4C72"/>
                </a:solidFill>
              </a:rPr>
              <a:t>ا</a:t>
            </a:r>
            <a:r>
              <a:rPr lang="he-IL" dirty="0" smtClean="0">
                <a:solidFill>
                  <a:srgbClr val="1D4C72"/>
                </a:solidFill>
              </a:rPr>
              <a:t>. </a:t>
            </a:r>
            <a:r>
              <a:rPr lang="ar-LB" dirty="0" smtClean="0">
                <a:solidFill>
                  <a:srgbClr val="1D4C72"/>
                </a:solidFill>
              </a:rPr>
              <a:t>هل </a:t>
            </a:r>
            <a:r>
              <a:rPr lang="ar-SA" dirty="0" smtClean="0">
                <a:solidFill>
                  <a:srgbClr val="1D4C72"/>
                </a:solidFill>
              </a:rPr>
              <a:t>ي</a:t>
            </a:r>
            <a:r>
              <a:rPr lang="ar-LB" dirty="0" smtClean="0">
                <a:solidFill>
                  <a:srgbClr val="1D4C72"/>
                </a:solidFill>
              </a:rPr>
              <a:t>مكن </a:t>
            </a:r>
            <a:r>
              <a:rPr lang="ar-LB" dirty="0" err="1" smtClean="0">
                <a:solidFill>
                  <a:srgbClr val="1D4C72"/>
                </a:solidFill>
              </a:rPr>
              <a:t>ان</a:t>
            </a:r>
            <a:r>
              <a:rPr lang="ar-LB" dirty="0" smtClean="0">
                <a:solidFill>
                  <a:srgbClr val="1D4C72"/>
                </a:solidFill>
              </a:rPr>
              <a:t> تذوب مادة </a:t>
            </a:r>
            <a:r>
              <a:rPr lang="ar-LB" dirty="0" err="1" smtClean="0">
                <a:solidFill>
                  <a:srgbClr val="1D4C72"/>
                </a:solidFill>
              </a:rPr>
              <a:t>ايونية</a:t>
            </a:r>
            <a:r>
              <a:rPr lang="ar-LB" dirty="0" smtClean="0">
                <a:solidFill>
                  <a:srgbClr val="1D4C72"/>
                </a:solidFill>
              </a:rPr>
              <a:t> في </a:t>
            </a:r>
            <a:r>
              <a:rPr lang="ar-LB" dirty="0" err="1" smtClean="0">
                <a:solidFill>
                  <a:srgbClr val="1D4C72"/>
                </a:solidFill>
              </a:rPr>
              <a:t>امونيا</a:t>
            </a:r>
            <a:r>
              <a:rPr lang="ar-LB" dirty="0" smtClean="0">
                <a:solidFill>
                  <a:srgbClr val="1D4C72"/>
                </a:solidFill>
              </a:rPr>
              <a:t> سائلة </a:t>
            </a:r>
            <a:r>
              <a:rPr lang="en-US" dirty="0" smtClean="0">
                <a:solidFill>
                  <a:srgbClr val="1D4C72"/>
                </a:solidFill>
              </a:rPr>
              <a:t>NH</a:t>
            </a:r>
            <a:r>
              <a:rPr lang="en-US" baseline="-25000" dirty="0" smtClean="0">
                <a:solidFill>
                  <a:srgbClr val="1D4C72"/>
                </a:solidFill>
              </a:rPr>
              <a:t>3(l)</a:t>
            </a:r>
            <a:r>
              <a:rPr lang="ar-SA" dirty="0" smtClean="0">
                <a:solidFill>
                  <a:srgbClr val="1D4C72"/>
                </a:solidFill>
              </a:rPr>
              <a:t>؟</a:t>
            </a:r>
            <a:r>
              <a:rPr lang="he-IL" dirty="0" smtClean="0">
                <a:solidFill>
                  <a:srgbClr val="1D4C72"/>
                </a:solidFill>
              </a:rPr>
              <a:t> </a:t>
            </a:r>
            <a:r>
              <a:rPr lang="ar-LB" dirty="0" smtClean="0">
                <a:solidFill>
                  <a:srgbClr val="1D4C72"/>
                </a:solidFill>
              </a:rPr>
              <a:t>فسروا</a:t>
            </a:r>
            <a:r>
              <a:rPr lang="he-IL" dirty="0" smtClean="0">
                <a:solidFill>
                  <a:srgbClr val="1D4C72"/>
                </a:solidFill>
              </a:rPr>
              <a:t>.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rgbClr val="1D4C72"/>
                </a:solidFill>
              </a:rPr>
              <a:t>ب</a:t>
            </a:r>
            <a:r>
              <a:rPr lang="he-IL" dirty="0" smtClean="0">
                <a:solidFill>
                  <a:srgbClr val="1D4C72"/>
                </a:solidFill>
              </a:rPr>
              <a:t>. </a:t>
            </a:r>
            <a:r>
              <a:rPr lang="ar-LB" dirty="0" smtClean="0">
                <a:solidFill>
                  <a:srgbClr val="1D4C72"/>
                </a:solidFill>
              </a:rPr>
              <a:t>هل </a:t>
            </a:r>
            <a:r>
              <a:rPr lang="ar-SA" dirty="0" smtClean="0">
                <a:solidFill>
                  <a:srgbClr val="1D4C72"/>
                </a:solidFill>
              </a:rPr>
              <a:t>ي</a:t>
            </a:r>
            <a:r>
              <a:rPr lang="ar-LB" dirty="0" smtClean="0">
                <a:solidFill>
                  <a:srgbClr val="1D4C72"/>
                </a:solidFill>
              </a:rPr>
              <a:t>مكن </a:t>
            </a:r>
            <a:r>
              <a:rPr lang="ar-LB" dirty="0" err="1" smtClean="0">
                <a:solidFill>
                  <a:srgbClr val="1D4C72"/>
                </a:solidFill>
              </a:rPr>
              <a:t>ان</a:t>
            </a:r>
            <a:r>
              <a:rPr lang="ar-LB" dirty="0" smtClean="0">
                <a:solidFill>
                  <a:srgbClr val="1D4C72"/>
                </a:solidFill>
              </a:rPr>
              <a:t> تذوب مادة </a:t>
            </a:r>
            <a:r>
              <a:rPr lang="ar-LB" dirty="0" err="1" smtClean="0">
                <a:solidFill>
                  <a:srgbClr val="1D4C72"/>
                </a:solidFill>
              </a:rPr>
              <a:t>ايونية</a:t>
            </a:r>
            <a:r>
              <a:rPr lang="ar-LB" dirty="0" smtClean="0">
                <a:solidFill>
                  <a:srgbClr val="1D4C72"/>
                </a:solidFill>
              </a:rPr>
              <a:t> في </a:t>
            </a:r>
            <a:r>
              <a:rPr lang="en-US" dirty="0" smtClean="0">
                <a:solidFill>
                  <a:srgbClr val="1D4C72"/>
                </a:solidFill>
              </a:rPr>
              <a:t>CCl</a:t>
            </a:r>
            <a:r>
              <a:rPr lang="en-US" baseline="-25000" dirty="0" smtClean="0">
                <a:solidFill>
                  <a:srgbClr val="1D4C72"/>
                </a:solidFill>
              </a:rPr>
              <a:t>4</a:t>
            </a:r>
            <a:r>
              <a:rPr lang="en-US" dirty="0" smtClean="0">
                <a:solidFill>
                  <a:srgbClr val="1D4C72"/>
                </a:solidFill>
              </a:rPr>
              <a:t> </a:t>
            </a:r>
            <a:r>
              <a:rPr lang="ar-SA" dirty="0" smtClean="0">
                <a:solidFill>
                  <a:srgbClr val="1D4C72"/>
                </a:solidFill>
              </a:rPr>
              <a:t>؟</a:t>
            </a:r>
            <a:r>
              <a:rPr lang="he-IL" dirty="0" smtClean="0">
                <a:solidFill>
                  <a:srgbClr val="1D4C72"/>
                </a:solidFill>
              </a:rPr>
              <a:t> </a:t>
            </a:r>
            <a:r>
              <a:rPr lang="ar-LB" dirty="0" smtClean="0">
                <a:solidFill>
                  <a:srgbClr val="1D4C72"/>
                </a:solidFill>
              </a:rPr>
              <a:t>فسروا</a:t>
            </a:r>
            <a:r>
              <a:rPr lang="he-IL" dirty="0" smtClean="0">
                <a:solidFill>
                  <a:srgbClr val="1D4C72"/>
                </a:solidFill>
              </a:rPr>
              <a:t>.</a:t>
            </a:r>
            <a:endParaRPr lang="he-IL" dirty="0">
              <a:solidFill>
                <a:srgbClr val="1D4C72"/>
              </a:solidFill>
            </a:endParaRPr>
          </a:p>
        </p:txBody>
      </p:sp>
      <p:grpSp>
        <p:nvGrpSpPr>
          <p:cNvPr id="30727" name="קבוצה 25"/>
          <p:cNvGrpSpPr>
            <a:grpSpLocks/>
          </p:cNvGrpSpPr>
          <p:nvPr/>
        </p:nvGrpSpPr>
        <p:grpSpPr bwMode="auto">
          <a:xfrm>
            <a:off x="1714480" y="3286124"/>
            <a:ext cx="5795963" cy="2125662"/>
            <a:chOff x="1691681" y="3573016"/>
            <a:chExt cx="5796054" cy="2125597"/>
          </a:xfrm>
        </p:grpSpPr>
        <p:grpSp>
          <p:nvGrpSpPr>
            <p:cNvPr id="30728" name="קבוצה 38"/>
            <p:cNvGrpSpPr>
              <a:grpSpLocks/>
            </p:cNvGrpSpPr>
            <p:nvPr/>
          </p:nvGrpSpPr>
          <p:grpSpPr bwMode="auto">
            <a:xfrm>
              <a:off x="2410610" y="4293315"/>
              <a:ext cx="4177105" cy="576201"/>
              <a:chOff x="2411760" y="5157192"/>
              <a:chExt cx="4176464" cy="576064"/>
            </a:xfrm>
          </p:grpSpPr>
          <p:sp>
            <p:nvSpPr>
              <p:cNvPr id="37" name="אליפסה 36"/>
              <p:cNvSpPr/>
              <p:nvPr/>
            </p:nvSpPr>
            <p:spPr>
              <a:xfrm>
                <a:off x="2411760" y="5229200"/>
                <a:ext cx="576064" cy="504056"/>
              </a:xfrm>
              <a:prstGeom prst="ellipse">
                <a:avLst/>
              </a:pr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  <a:alpha val="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12700"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/>
              <a:lstStyle/>
              <a:p>
                <a:pPr algn="ctr">
                  <a:defRPr/>
                </a:pPr>
                <a:r>
                  <a:rPr lang="he-IL" sz="1400" b="1" dirty="0">
                    <a:solidFill>
                      <a:schemeClr val="tx1"/>
                    </a:solidFill>
                  </a:rPr>
                  <a:t>1+</a:t>
                </a:r>
              </a:p>
            </p:txBody>
          </p:sp>
          <p:sp>
            <p:nvSpPr>
              <p:cNvPr id="38" name="אליפסה 37"/>
              <p:cNvSpPr/>
              <p:nvPr/>
            </p:nvSpPr>
            <p:spPr>
              <a:xfrm>
                <a:off x="5961592" y="5157192"/>
                <a:ext cx="626632" cy="576064"/>
              </a:xfrm>
              <a:prstGeom prst="ellipse">
                <a:avLst/>
              </a:prstGeom>
              <a:gradFill flip="none" rotWithShape="1">
                <a:gsLst>
                  <a:gs pos="0">
                    <a:srgbClr val="00B050">
                      <a:shade val="30000"/>
                      <a:satMod val="115000"/>
                      <a:alpha val="24000"/>
                    </a:srgbClr>
                  </a:gs>
                  <a:gs pos="50000">
                    <a:srgbClr val="00B050">
                      <a:shade val="67500"/>
                      <a:satMod val="115000"/>
                    </a:srgbClr>
                  </a:gs>
                  <a:gs pos="100000">
                    <a:srgbClr val="00B050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12700"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/>
              <a:lstStyle/>
              <a:p>
                <a:pPr algn="ctr">
                  <a:defRPr/>
                </a:pPr>
                <a:r>
                  <a:rPr lang="en-US" sz="2000" b="1" dirty="0">
                    <a:solidFill>
                      <a:schemeClr val="tx1"/>
                    </a:solidFill>
                  </a:rPr>
                  <a:t>1</a:t>
                </a:r>
                <a:r>
                  <a:rPr lang="he-IL" sz="2000" b="1" dirty="0">
                    <a:solidFill>
                      <a:schemeClr val="tx1"/>
                    </a:solidFill>
                  </a:rPr>
                  <a:t>-</a:t>
                </a:r>
              </a:p>
            </p:txBody>
          </p:sp>
        </p:grpSp>
        <p:pic>
          <p:nvPicPr>
            <p:cNvPr id="30729" name="Picture 2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-6596758">
              <a:off x="5940152" y="4941168"/>
              <a:ext cx="827503" cy="687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730" name="Picture 2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-830469">
              <a:off x="5868144" y="3573016"/>
              <a:ext cx="827503" cy="687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731" name="Picture 2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60232" y="4221088"/>
              <a:ext cx="827503" cy="687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732" name="Picture 2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076056" y="4221088"/>
              <a:ext cx="827503" cy="687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733" name="Picture 2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-10574116">
              <a:off x="2289419" y="3651290"/>
              <a:ext cx="827503" cy="687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734" name="Picture 2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-5181734">
              <a:off x="2943326" y="4306765"/>
              <a:ext cx="827503" cy="687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735" name="Picture 2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5400000">
              <a:off x="1621623" y="4221088"/>
              <a:ext cx="827503" cy="687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736" name="Picture 2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267744" y="4869160"/>
              <a:ext cx="827503" cy="687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1775" y="525463"/>
            <a:ext cx="8215313" cy="46037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6" name="TextBox 5"/>
          <p:cNvSpPr txBox="1"/>
          <p:nvPr/>
        </p:nvSpPr>
        <p:spPr>
          <a:xfrm>
            <a:off x="250825" y="692150"/>
            <a:ext cx="8183563" cy="646331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 rtlCol="1">
            <a:spAutoFit/>
          </a:bodyPr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b="1" dirty="0" smtClean="0">
                <a:solidFill>
                  <a:srgbClr val="1D4C72"/>
                </a:solidFill>
                <a:latin typeface="+mn-lt"/>
                <a:cs typeface="+mn-cs"/>
              </a:rPr>
              <a:t>سؤال</a:t>
            </a:r>
            <a:r>
              <a:rPr lang="he-IL" b="1" dirty="0" smtClean="0">
                <a:solidFill>
                  <a:srgbClr val="1D4C72"/>
                </a:solidFill>
                <a:latin typeface="+mn-lt"/>
                <a:cs typeface="+mn-cs"/>
              </a:rPr>
              <a:t> </a:t>
            </a:r>
            <a:r>
              <a:rPr lang="he-IL" b="1" dirty="0">
                <a:solidFill>
                  <a:srgbClr val="1D4C72"/>
                </a:solidFill>
                <a:latin typeface="+mn-lt"/>
                <a:cs typeface="+mn-cs"/>
              </a:rPr>
              <a:t>10: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اذكروا وفسروا مراحل العملية لتحديد حدوث الذائبية بين المذيب والمذاب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.</a:t>
            </a:r>
            <a:endParaRPr lang="he-IL" dirty="0">
              <a:solidFill>
                <a:srgbClr val="1D4C72"/>
              </a:solidFill>
              <a:latin typeface="+mn-lt"/>
              <a:cs typeface="+mn-cs"/>
            </a:endParaRPr>
          </a:p>
        </p:txBody>
      </p:sp>
      <p:sp>
        <p:nvSpPr>
          <p:cNvPr id="31748" name="כותרת 6"/>
          <p:cNvSpPr>
            <a:spLocks noGrp="1"/>
          </p:cNvSpPr>
          <p:nvPr>
            <p:ph type="title"/>
          </p:nvPr>
        </p:nvSpPr>
        <p:spPr bwMode="auto">
          <a:xfrm>
            <a:off x="395288" y="115888"/>
            <a:ext cx="8229600" cy="433387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ar-LB" sz="2000" b="1" dirty="0" smtClean="0">
                <a:solidFill>
                  <a:srgbClr val="FF6600"/>
                </a:solidFill>
              </a:rPr>
              <a:t>تلخيص</a:t>
            </a:r>
            <a:r>
              <a:rPr lang="he-IL" sz="2000" b="1" dirty="0" smtClean="0">
                <a:solidFill>
                  <a:srgbClr val="FF6600"/>
                </a:solidFill>
              </a:rPr>
              <a:t>: </a:t>
            </a:r>
            <a:r>
              <a:rPr lang="ar-LB" sz="2000" b="1" dirty="0" smtClean="0">
                <a:solidFill>
                  <a:srgbClr val="FF6600"/>
                </a:solidFill>
              </a:rPr>
              <a:t>مراحل العملية لتحديد ذائبية المواد</a:t>
            </a:r>
            <a:r>
              <a:rPr lang="he-IL" sz="2000" b="1" dirty="0" smtClean="0">
                <a:solidFill>
                  <a:srgbClr val="FF6600"/>
                </a:solidFill>
              </a:rPr>
              <a:t/>
            </a:r>
            <a:br>
              <a:rPr lang="he-IL" sz="2000" b="1" dirty="0" smtClean="0">
                <a:solidFill>
                  <a:srgbClr val="FF6600"/>
                </a:solidFill>
              </a:rPr>
            </a:br>
            <a:endParaRPr lang="he-IL" sz="2000" dirty="0" smtClean="0"/>
          </a:p>
        </p:txBody>
      </p:sp>
      <p:sp>
        <p:nvSpPr>
          <p:cNvPr id="7174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D9B1D29-A668-4575-AC41-1B946F26D7B1}" type="slidenum">
              <a:rPr lang="he-IL" smtClean="0"/>
              <a:pPr>
                <a:defRPr/>
              </a:pPr>
              <a:t>25</a:t>
            </a:fld>
            <a:endParaRPr lang="he-IL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כותרת 22"/>
          <p:cNvSpPr>
            <a:spLocks noGrp="1"/>
          </p:cNvSpPr>
          <p:nvPr>
            <p:ph type="title"/>
          </p:nvPr>
        </p:nvSpPr>
        <p:spPr bwMode="auto">
          <a:xfrm>
            <a:off x="395288" y="44450"/>
            <a:ext cx="8229600" cy="39528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ar-LB" sz="2000" b="1" dirty="0" smtClean="0">
                <a:solidFill>
                  <a:srgbClr val="FF6600"/>
                </a:solidFill>
              </a:rPr>
              <a:t>تلخيص</a:t>
            </a:r>
            <a:r>
              <a:rPr lang="he-IL" sz="2000" b="1" dirty="0" smtClean="0">
                <a:solidFill>
                  <a:srgbClr val="FF6600"/>
                </a:solidFill>
              </a:rPr>
              <a:t>: </a:t>
            </a:r>
            <a:r>
              <a:rPr lang="ar-LB" sz="2000" b="1" dirty="0" smtClean="0">
                <a:solidFill>
                  <a:srgbClr val="FF6600"/>
                </a:solidFill>
              </a:rPr>
              <a:t>مراحل العملية لتحديد ذائبية المواد</a:t>
            </a:r>
            <a:endParaRPr lang="he-IL" sz="20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354A72-84B7-452E-A0C6-2A019EF26692}" type="slidenum">
              <a:rPr lang="he-IL"/>
              <a:pPr>
                <a:defRPr/>
              </a:pPr>
              <a:t>26</a:t>
            </a:fld>
            <a:endParaRPr lang="he-IL" dirty="0"/>
          </a:p>
        </p:txBody>
      </p:sp>
      <p:sp>
        <p:nvSpPr>
          <p:cNvPr id="4" name="מלבן מעוגל 3"/>
          <p:cNvSpPr/>
          <p:nvPr/>
        </p:nvSpPr>
        <p:spPr>
          <a:xfrm>
            <a:off x="3059113" y="765175"/>
            <a:ext cx="3529012" cy="647700"/>
          </a:xfrm>
          <a:prstGeom prst="roundRect">
            <a:avLst/>
          </a:prstGeom>
          <a:gradFill>
            <a:gsLst>
              <a:gs pos="0">
                <a:schemeClr val="bg1"/>
              </a:gs>
              <a:gs pos="50000">
                <a:schemeClr val="bg2">
                  <a:lumMod val="95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/>
          <a:lstStyle/>
          <a:p>
            <a:pPr algn="ctr">
              <a:defRPr/>
            </a:pPr>
            <a:r>
              <a:rPr lang="he-IL" dirty="0">
                <a:solidFill>
                  <a:schemeClr val="tx1"/>
                </a:solidFill>
              </a:rPr>
              <a:t>1. </a:t>
            </a:r>
            <a:r>
              <a:rPr lang="ar-SA" dirty="0" smtClean="0">
                <a:solidFill>
                  <a:schemeClr val="tx1"/>
                </a:solidFill>
              </a:rPr>
              <a:t>تحديد </a:t>
            </a:r>
            <a:r>
              <a:rPr lang="ar-LB" dirty="0" smtClean="0">
                <a:solidFill>
                  <a:schemeClr val="tx1"/>
                </a:solidFill>
              </a:rPr>
              <a:t>نوع </a:t>
            </a:r>
            <a:r>
              <a:rPr lang="ar-LB" dirty="0" smtClean="0">
                <a:solidFill>
                  <a:schemeClr val="tx1"/>
                </a:solidFill>
              </a:rPr>
              <a:t>الترابط والمبنى في المذيب والمذاب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endParaRPr lang="he-IL" dirty="0">
              <a:solidFill>
                <a:schemeClr val="tx1"/>
              </a:solidFill>
            </a:endParaRPr>
          </a:p>
        </p:txBody>
      </p:sp>
      <p:cxnSp>
        <p:nvCxnSpPr>
          <p:cNvPr id="6" name="מחבר חץ ישר 5"/>
          <p:cNvCxnSpPr>
            <a:stCxn id="4" idx="2"/>
            <a:endCxn id="8" idx="0"/>
          </p:cNvCxnSpPr>
          <p:nvPr/>
        </p:nvCxnSpPr>
        <p:spPr>
          <a:xfrm rot="16200000" flipH="1">
            <a:off x="5310187" y="927101"/>
            <a:ext cx="1008063" cy="19796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מלבן מעוגל 6"/>
          <p:cNvSpPr/>
          <p:nvPr/>
        </p:nvSpPr>
        <p:spPr>
          <a:xfrm>
            <a:off x="1836738" y="2420938"/>
            <a:ext cx="2520950" cy="792162"/>
          </a:xfrm>
          <a:prstGeom prst="roundRect">
            <a:avLst/>
          </a:prstGeom>
          <a:gradFill>
            <a:gsLst>
              <a:gs pos="0">
                <a:schemeClr val="bg1"/>
              </a:gs>
              <a:gs pos="50000">
                <a:schemeClr val="bg2">
                  <a:lumMod val="95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/>
          <a:lstStyle/>
          <a:p>
            <a:pPr algn="r" rtl="1">
              <a:defRPr/>
            </a:pPr>
            <a:r>
              <a:rPr lang="he-IL" dirty="0">
                <a:solidFill>
                  <a:schemeClr val="tx1"/>
                </a:solidFill>
              </a:rPr>
              <a:t>2. </a:t>
            </a:r>
            <a:r>
              <a:rPr lang="ar-SA" dirty="0" smtClean="0">
                <a:solidFill>
                  <a:schemeClr val="tx1"/>
                </a:solidFill>
              </a:rPr>
              <a:t>فحص </a:t>
            </a:r>
            <a:r>
              <a:rPr lang="ar-LB" dirty="0" smtClean="0">
                <a:solidFill>
                  <a:schemeClr val="tx1"/>
                </a:solidFill>
              </a:rPr>
              <a:t>المعطيات</a:t>
            </a:r>
            <a:r>
              <a:rPr lang="ar-SA" dirty="0" smtClean="0">
                <a:solidFill>
                  <a:schemeClr val="tx1"/>
                </a:solidFill>
              </a:rPr>
              <a:t>،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اذا بالفعل يوجد ذائبية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8" name="מלבן מעוגל 7"/>
          <p:cNvSpPr/>
          <p:nvPr/>
        </p:nvSpPr>
        <p:spPr>
          <a:xfrm>
            <a:off x="5291138" y="2420938"/>
            <a:ext cx="3025775" cy="792162"/>
          </a:xfrm>
          <a:prstGeom prst="roundRect">
            <a:avLst/>
          </a:prstGeom>
          <a:gradFill>
            <a:gsLst>
              <a:gs pos="0">
                <a:schemeClr val="bg1"/>
              </a:gs>
              <a:gs pos="50000">
                <a:schemeClr val="bg2">
                  <a:lumMod val="95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/>
          <a:lstStyle/>
          <a:p>
            <a:pPr algn="r" rtl="1">
              <a:defRPr/>
            </a:pPr>
            <a:r>
              <a:rPr lang="he-IL" dirty="0">
                <a:solidFill>
                  <a:schemeClr val="tx1"/>
                </a:solidFill>
              </a:rPr>
              <a:t>2. </a:t>
            </a:r>
            <a:r>
              <a:rPr lang="ar-SA" dirty="0" smtClean="0">
                <a:solidFill>
                  <a:schemeClr val="tx1"/>
                </a:solidFill>
              </a:rPr>
              <a:t>تحديد </a:t>
            </a:r>
            <a:r>
              <a:rPr lang="ar-LB" dirty="0" smtClean="0">
                <a:solidFill>
                  <a:schemeClr val="tx1"/>
                </a:solidFill>
              </a:rPr>
              <a:t>المبنى </a:t>
            </a:r>
            <a:r>
              <a:rPr lang="ar-LB" dirty="0" smtClean="0">
                <a:solidFill>
                  <a:schemeClr val="tx1"/>
                </a:solidFill>
              </a:rPr>
              <a:t>الفراغي والقطبية في المذيب والمذاب</a:t>
            </a:r>
            <a:endParaRPr lang="he-IL" dirty="0">
              <a:solidFill>
                <a:schemeClr val="tx1"/>
              </a:solidFill>
            </a:endParaRPr>
          </a:p>
        </p:txBody>
      </p:sp>
      <p:cxnSp>
        <p:nvCxnSpPr>
          <p:cNvPr id="10" name="מחבר חץ ישר 9"/>
          <p:cNvCxnSpPr>
            <a:stCxn id="4" idx="2"/>
            <a:endCxn id="7" idx="0"/>
          </p:cNvCxnSpPr>
          <p:nvPr/>
        </p:nvCxnSpPr>
        <p:spPr>
          <a:xfrm rot="5400000">
            <a:off x="3456781" y="1053307"/>
            <a:ext cx="1008063" cy="172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142976" y="1928802"/>
            <a:ext cx="3457575" cy="360362"/>
          </a:xfrm>
          <a:prstGeom prst="rect">
            <a:avLst/>
          </a:prstGeom>
          <a:noFill/>
          <a:ln w="22225">
            <a:noFill/>
          </a:ln>
          <a:effectLst/>
        </p:spPr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b="1" dirty="0" smtClean="0">
                <a:solidFill>
                  <a:srgbClr val="1D4C72"/>
                </a:solidFill>
                <a:latin typeface="+mn-lt"/>
                <a:cs typeface="+mn-cs"/>
              </a:rPr>
              <a:t>عندما يكون المذاب </a:t>
            </a:r>
            <a:r>
              <a:rPr lang="ar-LB" b="1" u="sng" dirty="0" smtClean="0">
                <a:solidFill>
                  <a:srgbClr val="1D4C72"/>
                </a:solidFill>
                <a:latin typeface="+mn-lt"/>
                <a:cs typeface="+mn-cs"/>
              </a:rPr>
              <a:t>ايون</a:t>
            </a:r>
            <a:r>
              <a:rPr lang="ar-SA" b="1" u="sng" dirty="0" smtClean="0">
                <a:solidFill>
                  <a:srgbClr val="1D4C72"/>
                </a:solidFill>
                <a:latin typeface="+mn-lt"/>
                <a:cs typeface="+mn-cs"/>
              </a:rPr>
              <a:t>يا</a:t>
            </a:r>
            <a:r>
              <a:rPr lang="he-IL" b="1" dirty="0" smtClean="0">
                <a:solidFill>
                  <a:srgbClr val="1D4C72"/>
                </a:solidFill>
                <a:latin typeface="+mn-lt"/>
                <a:cs typeface="+mn-cs"/>
              </a:rPr>
              <a:t> </a:t>
            </a:r>
            <a:r>
              <a:rPr lang="ar-LB" b="1" dirty="0" smtClean="0">
                <a:solidFill>
                  <a:srgbClr val="1D4C72"/>
                </a:solidFill>
                <a:latin typeface="+mn-lt"/>
                <a:cs typeface="+mn-cs"/>
              </a:rPr>
              <a:t>والمذيب</a:t>
            </a:r>
            <a:r>
              <a:rPr lang="he-IL" b="1" dirty="0" smtClean="0">
                <a:solidFill>
                  <a:srgbClr val="1D4C72"/>
                </a:solidFill>
                <a:latin typeface="+mn-lt"/>
                <a:cs typeface="+mn-cs"/>
              </a:rPr>
              <a:t> </a:t>
            </a:r>
            <a:r>
              <a:rPr lang="ar-LB" b="1" u="sng" dirty="0" smtClean="0">
                <a:solidFill>
                  <a:srgbClr val="1D4C72"/>
                </a:solidFill>
                <a:latin typeface="+mn-lt"/>
                <a:cs typeface="+mn-cs"/>
              </a:rPr>
              <a:t>جز</a:t>
            </a:r>
            <a:r>
              <a:rPr lang="ar-SA" b="1" u="sng" dirty="0" smtClean="0">
                <a:solidFill>
                  <a:srgbClr val="1D4C72"/>
                </a:solidFill>
                <a:latin typeface="+mn-lt"/>
                <a:cs typeface="+mn-cs"/>
              </a:rPr>
              <a:t>ي</a:t>
            </a:r>
            <a:r>
              <a:rPr lang="ar-LB" b="1" u="sng" dirty="0" smtClean="0">
                <a:solidFill>
                  <a:srgbClr val="1D4C72"/>
                </a:solidFill>
                <a:latin typeface="+mn-lt"/>
                <a:cs typeface="+mn-cs"/>
              </a:rPr>
              <a:t>ئ</a:t>
            </a:r>
            <a:r>
              <a:rPr lang="ar-SA" b="1" u="sng" dirty="0" smtClean="0">
                <a:solidFill>
                  <a:srgbClr val="1D4C72"/>
                </a:solidFill>
                <a:latin typeface="+mn-lt"/>
                <a:cs typeface="+mn-cs"/>
              </a:rPr>
              <a:t>يا</a:t>
            </a:r>
            <a:endParaRPr lang="he-IL" b="1" u="sng" dirty="0">
              <a:solidFill>
                <a:srgbClr val="1D4C72"/>
              </a:solidFill>
              <a:latin typeface="+mn-lt"/>
              <a:cs typeface="+mn-c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508625" y="1916113"/>
            <a:ext cx="2663825" cy="358775"/>
          </a:xfrm>
          <a:prstGeom prst="rect">
            <a:avLst/>
          </a:prstGeom>
          <a:noFill/>
          <a:ln w="22225">
            <a:noFill/>
          </a:ln>
          <a:effectLst/>
        </p:spPr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b="1" dirty="0" smtClean="0">
                <a:solidFill>
                  <a:srgbClr val="1D4C72"/>
                </a:solidFill>
                <a:latin typeface="+mn-lt"/>
                <a:cs typeface="+mn-cs"/>
              </a:rPr>
              <a:t>عندما تكون المواد </a:t>
            </a:r>
            <a:r>
              <a:rPr lang="ar-LB" b="1" u="sng" dirty="0" smtClean="0">
                <a:solidFill>
                  <a:srgbClr val="1D4C72"/>
                </a:solidFill>
                <a:latin typeface="+mn-lt"/>
                <a:cs typeface="+mn-cs"/>
              </a:rPr>
              <a:t>جز</a:t>
            </a:r>
            <a:r>
              <a:rPr lang="ar-SA" b="1" u="sng" dirty="0" smtClean="0">
                <a:solidFill>
                  <a:srgbClr val="1D4C72"/>
                </a:solidFill>
                <a:latin typeface="+mn-lt"/>
                <a:cs typeface="+mn-cs"/>
              </a:rPr>
              <a:t>ي</a:t>
            </a:r>
            <a:r>
              <a:rPr lang="ar-LB" b="1" u="sng" dirty="0" err="1" smtClean="0">
                <a:solidFill>
                  <a:srgbClr val="1D4C72"/>
                </a:solidFill>
                <a:latin typeface="+mn-lt"/>
                <a:cs typeface="+mn-cs"/>
              </a:rPr>
              <a:t>ئية</a:t>
            </a:r>
            <a:endParaRPr lang="he-IL" b="1" u="sng" dirty="0">
              <a:solidFill>
                <a:srgbClr val="1D4C72"/>
              </a:solidFill>
              <a:latin typeface="+mn-lt"/>
              <a:cs typeface="+mn-cs"/>
            </a:endParaRPr>
          </a:p>
        </p:txBody>
      </p:sp>
      <p:cxnSp>
        <p:nvCxnSpPr>
          <p:cNvPr id="19" name="מחבר חץ ישר 18"/>
          <p:cNvCxnSpPr/>
          <p:nvPr/>
        </p:nvCxnSpPr>
        <p:spPr>
          <a:xfrm rot="16200000" flipH="1">
            <a:off x="6623843" y="3393282"/>
            <a:ext cx="36036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מחבר חץ ישר 23"/>
          <p:cNvCxnSpPr/>
          <p:nvPr/>
        </p:nvCxnSpPr>
        <p:spPr>
          <a:xfrm rot="16200000" flipH="1">
            <a:off x="2881312" y="4545013"/>
            <a:ext cx="35877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מלבן מעוגל 26"/>
          <p:cNvSpPr/>
          <p:nvPr/>
        </p:nvSpPr>
        <p:spPr>
          <a:xfrm>
            <a:off x="5291138" y="3644900"/>
            <a:ext cx="3241675" cy="720725"/>
          </a:xfrm>
          <a:prstGeom prst="roundRect">
            <a:avLst/>
          </a:prstGeom>
          <a:gradFill>
            <a:gsLst>
              <a:gs pos="0">
                <a:schemeClr val="bg1"/>
              </a:gs>
              <a:gs pos="50000">
                <a:schemeClr val="bg2">
                  <a:lumMod val="95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/>
          <a:lstStyle/>
          <a:p>
            <a:pPr algn="r">
              <a:defRPr/>
            </a:pPr>
            <a:r>
              <a:rPr lang="he-IL" dirty="0">
                <a:solidFill>
                  <a:schemeClr val="tx1"/>
                </a:solidFill>
              </a:rPr>
              <a:t>3. </a:t>
            </a:r>
            <a:r>
              <a:rPr lang="ar-SA" dirty="0" smtClean="0">
                <a:solidFill>
                  <a:schemeClr val="tx1"/>
                </a:solidFill>
              </a:rPr>
              <a:t>تحديد </a:t>
            </a:r>
            <a:r>
              <a:rPr lang="ar-LB" dirty="0" smtClean="0">
                <a:solidFill>
                  <a:schemeClr val="tx1"/>
                </a:solidFill>
              </a:rPr>
              <a:t>نوع </a:t>
            </a:r>
            <a:r>
              <a:rPr lang="ar-LB" dirty="0" err="1" smtClean="0">
                <a:solidFill>
                  <a:schemeClr val="tx1"/>
                </a:solidFill>
              </a:rPr>
              <a:t>الاربطة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SA" dirty="0" smtClean="0">
                <a:solidFill>
                  <a:schemeClr val="tx1"/>
                </a:solidFill>
              </a:rPr>
              <a:t>ا</a:t>
            </a:r>
            <a:r>
              <a:rPr lang="ar-LB" dirty="0" smtClean="0">
                <a:solidFill>
                  <a:schemeClr val="tx1"/>
                </a:solidFill>
              </a:rPr>
              <a:t>بين</a:t>
            </a:r>
            <a:r>
              <a:rPr lang="ar-SA" dirty="0" smtClean="0">
                <a:solidFill>
                  <a:schemeClr val="tx1"/>
                </a:solidFill>
              </a:rPr>
              <a:t> </a:t>
            </a:r>
            <a:r>
              <a:rPr lang="ar-SA" dirty="0" err="1" smtClean="0">
                <a:solidFill>
                  <a:schemeClr val="tx1"/>
                </a:solidFill>
              </a:rPr>
              <a:t>ال</a:t>
            </a:r>
            <a:r>
              <a:rPr lang="ar-LB" dirty="0" smtClean="0">
                <a:solidFill>
                  <a:schemeClr val="tx1"/>
                </a:solidFill>
              </a:rPr>
              <a:t>جز</a:t>
            </a:r>
            <a:r>
              <a:rPr lang="ar-SA" dirty="0" smtClean="0">
                <a:solidFill>
                  <a:schemeClr val="tx1"/>
                </a:solidFill>
              </a:rPr>
              <a:t>ي</a:t>
            </a:r>
            <a:r>
              <a:rPr lang="ar-LB" dirty="0" err="1" smtClean="0">
                <a:solidFill>
                  <a:schemeClr val="tx1"/>
                </a:solidFill>
              </a:rPr>
              <a:t>ئية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في المواد قبل الاذابة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28" name="מלבן מעוגל 27"/>
          <p:cNvSpPr/>
          <p:nvPr/>
        </p:nvSpPr>
        <p:spPr>
          <a:xfrm>
            <a:off x="1836738" y="3644900"/>
            <a:ext cx="2592387" cy="720725"/>
          </a:xfrm>
          <a:prstGeom prst="roundRect">
            <a:avLst/>
          </a:prstGeom>
          <a:gradFill>
            <a:gsLst>
              <a:gs pos="0">
                <a:schemeClr val="bg1"/>
              </a:gs>
              <a:gs pos="50000">
                <a:schemeClr val="bg2">
                  <a:lumMod val="95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/>
          <a:lstStyle/>
          <a:p>
            <a:pPr algn="r">
              <a:defRPr/>
            </a:pPr>
            <a:r>
              <a:rPr lang="he-IL" dirty="0">
                <a:solidFill>
                  <a:schemeClr val="tx1"/>
                </a:solidFill>
              </a:rPr>
              <a:t>3. </a:t>
            </a:r>
            <a:r>
              <a:rPr lang="ar-SA" dirty="0" smtClean="0">
                <a:solidFill>
                  <a:schemeClr val="tx1"/>
                </a:solidFill>
              </a:rPr>
              <a:t>تحديد </a:t>
            </a:r>
            <a:r>
              <a:rPr lang="ar-LB" dirty="0" smtClean="0">
                <a:solidFill>
                  <a:schemeClr val="tx1"/>
                </a:solidFill>
              </a:rPr>
              <a:t>المبنى </a:t>
            </a:r>
            <a:r>
              <a:rPr lang="ar-LB" dirty="0" smtClean="0">
                <a:solidFill>
                  <a:schemeClr val="tx1"/>
                </a:solidFill>
              </a:rPr>
              <a:t>الفراغي وقطبية المذيب</a:t>
            </a:r>
            <a:endParaRPr lang="he-IL" dirty="0">
              <a:solidFill>
                <a:schemeClr val="tx1"/>
              </a:solidFill>
            </a:endParaRPr>
          </a:p>
          <a:p>
            <a:pPr algn="r">
              <a:defRPr/>
            </a:pPr>
            <a:endParaRPr lang="he-IL" dirty="0">
              <a:solidFill>
                <a:schemeClr val="tx1"/>
              </a:solidFill>
            </a:endParaRPr>
          </a:p>
        </p:txBody>
      </p:sp>
      <p:cxnSp>
        <p:nvCxnSpPr>
          <p:cNvPr id="32" name="מחבר חץ ישר 31"/>
          <p:cNvCxnSpPr/>
          <p:nvPr/>
        </p:nvCxnSpPr>
        <p:spPr>
          <a:xfrm rot="16200000" flipH="1">
            <a:off x="2880518" y="3393282"/>
            <a:ext cx="36036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מלבן מעוגל 32"/>
          <p:cNvSpPr/>
          <p:nvPr/>
        </p:nvSpPr>
        <p:spPr>
          <a:xfrm>
            <a:off x="1836738" y="4797425"/>
            <a:ext cx="2592387" cy="719138"/>
          </a:xfrm>
          <a:prstGeom prst="roundRect">
            <a:avLst/>
          </a:prstGeom>
          <a:gradFill>
            <a:gsLst>
              <a:gs pos="0">
                <a:schemeClr val="bg1"/>
              </a:gs>
              <a:gs pos="50000">
                <a:schemeClr val="bg2">
                  <a:lumMod val="95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/>
          <a:lstStyle/>
          <a:p>
            <a:pPr algn="r">
              <a:defRPr/>
            </a:pPr>
            <a:r>
              <a:rPr lang="he-IL" dirty="0">
                <a:solidFill>
                  <a:schemeClr val="tx1"/>
                </a:solidFill>
              </a:rPr>
              <a:t>4. </a:t>
            </a:r>
            <a:r>
              <a:rPr lang="ar-SA" dirty="0" smtClean="0">
                <a:solidFill>
                  <a:schemeClr val="tx1"/>
                </a:solidFill>
              </a:rPr>
              <a:t>تفسير </a:t>
            </a:r>
            <a:r>
              <a:rPr lang="ar-LB" dirty="0" err="1" smtClean="0">
                <a:solidFill>
                  <a:schemeClr val="tx1"/>
                </a:solidFill>
              </a:rPr>
              <a:t>الذائبية</a:t>
            </a:r>
            <a:r>
              <a:rPr lang="ar-LB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بحسب المعطيات اعلاه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39" name="מלבן מעוגל 38"/>
          <p:cNvSpPr/>
          <p:nvPr/>
        </p:nvSpPr>
        <p:spPr>
          <a:xfrm>
            <a:off x="5364163" y="4797425"/>
            <a:ext cx="2879725" cy="719138"/>
          </a:xfrm>
          <a:prstGeom prst="roundRect">
            <a:avLst/>
          </a:prstGeom>
          <a:gradFill>
            <a:gsLst>
              <a:gs pos="0">
                <a:schemeClr val="bg1"/>
              </a:gs>
              <a:gs pos="50000">
                <a:schemeClr val="bg2">
                  <a:lumMod val="95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/>
          <a:lstStyle/>
          <a:p>
            <a:pPr algn="r" rtl="1">
              <a:defRPr/>
            </a:pPr>
            <a:r>
              <a:rPr lang="he-IL" dirty="0">
                <a:solidFill>
                  <a:schemeClr val="tx1"/>
                </a:solidFill>
              </a:rPr>
              <a:t>4. </a:t>
            </a:r>
            <a:r>
              <a:rPr lang="ar-SA" dirty="0" smtClean="0">
                <a:solidFill>
                  <a:schemeClr val="tx1"/>
                </a:solidFill>
              </a:rPr>
              <a:t>تحديد </a:t>
            </a:r>
            <a:r>
              <a:rPr lang="ar-LB" dirty="0" smtClean="0">
                <a:solidFill>
                  <a:schemeClr val="tx1"/>
                </a:solidFill>
              </a:rPr>
              <a:t>نوع الأربطة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بين</a:t>
            </a:r>
            <a:r>
              <a:rPr lang="ar-SA" dirty="0" smtClean="0">
                <a:solidFill>
                  <a:schemeClr val="tx1"/>
                </a:solidFill>
              </a:rPr>
              <a:t> </a:t>
            </a:r>
            <a:r>
              <a:rPr lang="ar-SA" dirty="0" err="1" smtClean="0">
                <a:solidFill>
                  <a:schemeClr val="tx1"/>
                </a:solidFill>
              </a:rPr>
              <a:t>ال</a:t>
            </a:r>
            <a:r>
              <a:rPr lang="ar-LB" dirty="0" smtClean="0">
                <a:solidFill>
                  <a:schemeClr val="tx1"/>
                </a:solidFill>
              </a:rPr>
              <a:t>جز</a:t>
            </a:r>
            <a:r>
              <a:rPr lang="ar-SA" dirty="0" smtClean="0">
                <a:solidFill>
                  <a:schemeClr val="tx1"/>
                </a:solidFill>
              </a:rPr>
              <a:t>ي</a:t>
            </a:r>
            <a:r>
              <a:rPr lang="ar-LB" dirty="0" err="1" smtClean="0">
                <a:solidFill>
                  <a:schemeClr val="tx1"/>
                </a:solidFill>
              </a:rPr>
              <a:t>ئية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في المواد بعد الاذابة</a:t>
            </a:r>
            <a:endParaRPr lang="he-IL" dirty="0">
              <a:solidFill>
                <a:schemeClr val="tx1"/>
              </a:solidFill>
            </a:endParaRPr>
          </a:p>
        </p:txBody>
      </p:sp>
      <p:cxnSp>
        <p:nvCxnSpPr>
          <p:cNvPr id="40" name="מחבר חץ ישר 39"/>
          <p:cNvCxnSpPr/>
          <p:nvPr/>
        </p:nvCxnSpPr>
        <p:spPr>
          <a:xfrm rot="16200000" flipH="1">
            <a:off x="6624637" y="4545013"/>
            <a:ext cx="35877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מחבר חץ ישר 41"/>
          <p:cNvCxnSpPr>
            <a:stCxn id="7" idx="1"/>
            <a:endCxn id="44" idx="6"/>
          </p:cNvCxnSpPr>
          <p:nvPr/>
        </p:nvCxnSpPr>
        <p:spPr>
          <a:xfrm flipH="1">
            <a:off x="1763688" y="2817019"/>
            <a:ext cx="73050" cy="4683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אליפסה 43"/>
          <p:cNvSpPr/>
          <p:nvPr/>
        </p:nvSpPr>
        <p:spPr>
          <a:xfrm>
            <a:off x="107950" y="2565400"/>
            <a:ext cx="1655738" cy="1439863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chemeClr val="bg2">
                  <a:lumMod val="95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/>
          <a:lstStyle/>
          <a:p>
            <a:pPr algn="r" rtl="1">
              <a:defRPr/>
            </a:pPr>
            <a:r>
              <a:rPr lang="ar-LB" dirty="0" err="1" smtClean="0">
                <a:solidFill>
                  <a:schemeClr val="tx1"/>
                </a:solidFill>
              </a:rPr>
              <a:t>اذا</a:t>
            </a:r>
            <a:r>
              <a:rPr lang="ar-LB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لا</a:t>
            </a:r>
            <a:r>
              <a:rPr lang="ar-SA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توجد </a:t>
            </a:r>
            <a:r>
              <a:rPr lang="ar-LB" dirty="0" err="1" smtClean="0">
                <a:solidFill>
                  <a:schemeClr val="tx1"/>
                </a:solidFill>
              </a:rPr>
              <a:t>ذائبية</a:t>
            </a:r>
            <a:r>
              <a:rPr lang="ar-SA" dirty="0" smtClean="0">
                <a:solidFill>
                  <a:schemeClr val="tx1"/>
                </a:solidFill>
              </a:rPr>
              <a:t>،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لا </a:t>
            </a:r>
            <a:r>
              <a:rPr lang="ar-LB" dirty="0" smtClean="0">
                <a:solidFill>
                  <a:schemeClr val="tx1"/>
                </a:solidFill>
              </a:rPr>
              <a:t>حاجة</a:t>
            </a:r>
            <a:r>
              <a:rPr lang="ar-SA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للتفسير</a:t>
            </a:r>
            <a:endParaRPr lang="he-IL" dirty="0">
              <a:solidFill>
                <a:schemeClr val="tx1"/>
              </a:solidFill>
            </a:endParaRPr>
          </a:p>
        </p:txBody>
      </p:sp>
      <p:cxnSp>
        <p:nvCxnSpPr>
          <p:cNvPr id="48" name="מחבר חץ ישר 47"/>
          <p:cNvCxnSpPr/>
          <p:nvPr/>
        </p:nvCxnSpPr>
        <p:spPr>
          <a:xfrm rot="16200000" flipH="1">
            <a:off x="6550819" y="5696744"/>
            <a:ext cx="36036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מלבן מעוגל 48"/>
          <p:cNvSpPr/>
          <p:nvPr/>
        </p:nvSpPr>
        <p:spPr>
          <a:xfrm>
            <a:off x="5435600" y="5876925"/>
            <a:ext cx="2592388" cy="720725"/>
          </a:xfrm>
          <a:prstGeom prst="roundRect">
            <a:avLst/>
          </a:prstGeom>
          <a:gradFill>
            <a:gsLst>
              <a:gs pos="0">
                <a:schemeClr val="bg1"/>
              </a:gs>
              <a:gs pos="50000">
                <a:schemeClr val="bg2">
                  <a:lumMod val="95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/>
          <a:lstStyle/>
          <a:p>
            <a:pPr algn="r">
              <a:defRPr/>
            </a:pPr>
            <a:r>
              <a:rPr lang="he-IL" dirty="0">
                <a:solidFill>
                  <a:schemeClr val="tx1"/>
                </a:solidFill>
              </a:rPr>
              <a:t>5. </a:t>
            </a:r>
            <a:r>
              <a:rPr lang="ar-SA" dirty="0" smtClean="0">
                <a:solidFill>
                  <a:schemeClr val="tx1"/>
                </a:solidFill>
              </a:rPr>
              <a:t>تفسير </a:t>
            </a:r>
            <a:r>
              <a:rPr lang="ar-LB" dirty="0" err="1" smtClean="0">
                <a:solidFill>
                  <a:schemeClr val="tx1"/>
                </a:solidFill>
              </a:rPr>
              <a:t>الذائبية</a:t>
            </a:r>
            <a:r>
              <a:rPr lang="ar-LB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بحسب المعطيات اعلاه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25" name="Rectangle 3"/>
          <p:cNvSpPr/>
          <p:nvPr/>
        </p:nvSpPr>
        <p:spPr>
          <a:xfrm>
            <a:off x="388938" y="404813"/>
            <a:ext cx="8215312" cy="46037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1775" y="500063"/>
            <a:ext cx="8215313" cy="46037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14" name="Rectangle 13"/>
          <p:cNvSpPr/>
          <p:nvPr/>
        </p:nvSpPr>
        <p:spPr>
          <a:xfrm>
            <a:off x="285750" y="1000125"/>
            <a:ext cx="8143875" cy="4013200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2">
                  <a:lumMod val="95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/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3"/>
              </a:buBlip>
              <a:defRPr/>
            </a:pPr>
            <a:r>
              <a:rPr lang="he-IL" dirty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لتفسير ذائبية مادة </a:t>
            </a:r>
            <a:r>
              <a:rPr lang="ar-LB" dirty="0" smtClean="0">
                <a:solidFill>
                  <a:schemeClr val="tx1"/>
                </a:solidFill>
              </a:rPr>
              <a:t>جز</a:t>
            </a:r>
            <a:r>
              <a:rPr lang="ar-SA" dirty="0" smtClean="0">
                <a:solidFill>
                  <a:schemeClr val="tx1"/>
                </a:solidFill>
              </a:rPr>
              <a:t>ي</a:t>
            </a:r>
            <a:r>
              <a:rPr lang="ar-LB" dirty="0" err="1" smtClean="0">
                <a:solidFill>
                  <a:schemeClr val="tx1"/>
                </a:solidFill>
              </a:rPr>
              <a:t>ئية</a:t>
            </a:r>
            <a:r>
              <a:rPr lang="ar-LB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معينة بمادة جزئية </a:t>
            </a:r>
            <a:r>
              <a:rPr lang="ar-LB" dirty="0" err="1" smtClean="0">
                <a:solidFill>
                  <a:schemeClr val="tx1"/>
                </a:solidFill>
              </a:rPr>
              <a:t>اخرى</a:t>
            </a:r>
            <a:r>
              <a:rPr lang="ar-SA" dirty="0" smtClean="0">
                <a:solidFill>
                  <a:schemeClr val="tx1"/>
                </a:solidFill>
              </a:rPr>
              <a:t>،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يجب فحص </a:t>
            </a:r>
            <a:r>
              <a:rPr lang="ar-LB" dirty="0" smtClean="0">
                <a:solidFill>
                  <a:schemeClr val="tx1"/>
                </a:solidFill>
              </a:rPr>
              <a:t>الأربطة بين</a:t>
            </a:r>
            <a:r>
              <a:rPr lang="ar-SA" dirty="0" smtClean="0">
                <a:solidFill>
                  <a:schemeClr val="tx1"/>
                </a:solidFill>
              </a:rPr>
              <a:t> </a:t>
            </a:r>
            <a:r>
              <a:rPr lang="ar-SA" dirty="0" err="1" smtClean="0">
                <a:solidFill>
                  <a:schemeClr val="tx1"/>
                </a:solidFill>
              </a:rPr>
              <a:t>ال</a:t>
            </a:r>
            <a:r>
              <a:rPr lang="ar-LB" dirty="0" smtClean="0">
                <a:solidFill>
                  <a:schemeClr val="tx1"/>
                </a:solidFill>
              </a:rPr>
              <a:t>جز</a:t>
            </a:r>
            <a:r>
              <a:rPr lang="ar-SA" dirty="0" smtClean="0">
                <a:solidFill>
                  <a:schemeClr val="tx1"/>
                </a:solidFill>
              </a:rPr>
              <a:t>ي</a:t>
            </a:r>
            <a:r>
              <a:rPr lang="ar-LB" dirty="0" err="1" smtClean="0">
                <a:solidFill>
                  <a:schemeClr val="tx1"/>
                </a:solidFill>
              </a:rPr>
              <a:t>ئية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قبل الاذابة وبعدها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endParaRPr lang="he-IL" dirty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3"/>
              </a:buBlip>
              <a:defRPr/>
            </a:pPr>
            <a:endParaRPr lang="he-IL" dirty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3"/>
              </a:buBlip>
              <a:defRPr/>
            </a:pPr>
            <a:r>
              <a:rPr lang="he-IL" dirty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مواد </a:t>
            </a:r>
            <a:r>
              <a:rPr lang="ar-LB" dirty="0" smtClean="0">
                <a:solidFill>
                  <a:schemeClr val="tx1"/>
                </a:solidFill>
              </a:rPr>
              <a:t>جز</a:t>
            </a:r>
            <a:r>
              <a:rPr lang="ar-SA" dirty="0" smtClean="0">
                <a:solidFill>
                  <a:schemeClr val="tx1"/>
                </a:solidFill>
              </a:rPr>
              <a:t>ي</a:t>
            </a:r>
            <a:r>
              <a:rPr lang="ar-LB" dirty="0" err="1" smtClean="0">
                <a:solidFill>
                  <a:schemeClr val="tx1"/>
                </a:solidFill>
              </a:rPr>
              <a:t>ئية</a:t>
            </a:r>
            <a:r>
              <a:rPr lang="ar-LB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تذوب ببعضها البعض اذا كانت </a:t>
            </a:r>
            <a:r>
              <a:rPr lang="ar-LB" dirty="0" smtClean="0">
                <a:solidFill>
                  <a:schemeClr val="tx1"/>
                </a:solidFill>
              </a:rPr>
              <a:t>الأربطة بين</a:t>
            </a:r>
            <a:r>
              <a:rPr lang="ar-SA" dirty="0" smtClean="0">
                <a:solidFill>
                  <a:schemeClr val="tx1"/>
                </a:solidFill>
              </a:rPr>
              <a:t> </a:t>
            </a:r>
            <a:r>
              <a:rPr lang="ar-SA" dirty="0" err="1" smtClean="0">
                <a:solidFill>
                  <a:schemeClr val="tx1"/>
                </a:solidFill>
              </a:rPr>
              <a:t>ال</a:t>
            </a:r>
            <a:r>
              <a:rPr lang="ar-LB" dirty="0" smtClean="0">
                <a:solidFill>
                  <a:schemeClr val="tx1"/>
                </a:solidFill>
              </a:rPr>
              <a:t>جز</a:t>
            </a:r>
            <a:r>
              <a:rPr lang="ar-SA" dirty="0" smtClean="0">
                <a:solidFill>
                  <a:schemeClr val="tx1"/>
                </a:solidFill>
              </a:rPr>
              <a:t>ي</a:t>
            </a:r>
            <a:r>
              <a:rPr lang="ar-LB" dirty="0" err="1" smtClean="0">
                <a:solidFill>
                  <a:schemeClr val="tx1"/>
                </a:solidFill>
              </a:rPr>
              <a:t>ئية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بعد الذائبية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تشبه </a:t>
            </a:r>
            <a:r>
              <a:rPr lang="ar-LB" dirty="0" smtClean="0">
                <a:solidFill>
                  <a:schemeClr val="tx1"/>
                </a:solidFill>
              </a:rPr>
              <a:t>بقوتها</a:t>
            </a:r>
            <a:r>
              <a:rPr lang="ar-SA" dirty="0" smtClean="0">
                <a:solidFill>
                  <a:schemeClr val="tx1"/>
                </a:solidFill>
              </a:rPr>
              <a:t>،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اقوى او قوية بما فيه الكفاية بالنسبة للاربطة قبل الذائبية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endParaRPr lang="he-IL" dirty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3"/>
              </a:buBlip>
              <a:defRPr/>
            </a:pPr>
            <a:endParaRPr lang="he-IL" dirty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3"/>
              </a:buBlip>
              <a:defRPr/>
            </a:pPr>
            <a:r>
              <a:rPr lang="he-IL" dirty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لا يمكن دائما التنبؤ بذائبية المواد </a:t>
            </a:r>
            <a:r>
              <a:rPr lang="ar-LB" dirty="0" smtClean="0">
                <a:solidFill>
                  <a:schemeClr val="tx1"/>
                </a:solidFill>
              </a:rPr>
              <a:t>الجز</a:t>
            </a:r>
            <a:r>
              <a:rPr lang="ar-SA" dirty="0" smtClean="0">
                <a:solidFill>
                  <a:schemeClr val="tx1"/>
                </a:solidFill>
              </a:rPr>
              <a:t>ي</a:t>
            </a:r>
            <a:r>
              <a:rPr lang="ar-LB" dirty="0" err="1" smtClean="0">
                <a:solidFill>
                  <a:schemeClr val="tx1"/>
                </a:solidFill>
              </a:rPr>
              <a:t>ئية</a:t>
            </a:r>
            <a:r>
              <a:rPr lang="ar-LB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ببعضها البعض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endParaRPr lang="he-IL" dirty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3"/>
              </a:buBlip>
              <a:defRPr/>
            </a:pPr>
            <a:endParaRPr lang="he-IL" dirty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3"/>
              </a:buBlip>
              <a:defRPr/>
            </a:pPr>
            <a:r>
              <a:rPr lang="he-IL" dirty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لن نتعلم تنبؤ ذائبية مادة ايونية بالماء</a:t>
            </a:r>
            <a:r>
              <a:rPr lang="he-IL" dirty="0" smtClean="0">
                <a:solidFill>
                  <a:schemeClr val="tx1"/>
                </a:solidFill>
              </a:rPr>
              <a:t>. </a:t>
            </a:r>
            <a:r>
              <a:rPr lang="ar-LB" dirty="0" smtClean="0">
                <a:solidFill>
                  <a:schemeClr val="tx1"/>
                </a:solidFill>
              </a:rPr>
              <a:t>يمكن فقط تفسير الذائبية التي تحدث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endParaRPr lang="he-IL" dirty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3"/>
              </a:buBlip>
              <a:defRPr/>
            </a:pPr>
            <a:endParaRPr lang="he-IL" dirty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3"/>
              </a:buBlip>
              <a:defRPr/>
            </a:pPr>
            <a:r>
              <a:rPr lang="he-IL" dirty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مواد ايونية تذوب فقط في </a:t>
            </a:r>
            <a:r>
              <a:rPr lang="ar-SA" dirty="0" err="1" smtClean="0">
                <a:solidFill>
                  <a:schemeClr val="tx1"/>
                </a:solidFill>
              </a:rPr>
              <a:t>ال</a:t>
            </a:r>
            <a:r>
              <a:rPr lang="ar-LB" dirty="0" smtClean="0">
                <a:solidFill>
                  <a:schemeClr val="tx1"/>
                </a:solidFill>
              </a:rPr>
              <a:t>مذيبات </a:t>
            </a:r>
            <a:r>
              <a:rPr lang="ar-LB" dirty="0" smtClean="0">
                <a:solidFill>
                  <a:schemeClr val="tx1"/>
                </a:solidFill>
              </a:rPr>
              <a:t>ذات قطبية كافية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endParaRPr lang="he-IL" dirty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3"/>
              </a:buBlip>
              <a:defRPr/>
            </a:pPr>
            <a:r>
              <a:rPr lang="he-IL" dirty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ذائبية مادة ايونية بالماء وبمذيب قطبي ممكنة بسبب </a:t>
            </a:r>
            <a:r>
              <a:rPr lang="ar-LB" dirty="0" err="1" smtClean="0">
                <a:solidFill>
                  <a:schemeClr val="tx1"/>
                </a:solidFill>
              </a:rPr>
              <a:t>التميؤ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he-IL" dirty="0" smtClean="0">
                <a:solidFill>
                  <a:schemeClr val="tx1"/>
                </a:solidFill>
              </a:rPr>
              <a:t>(</a:t>
            </a:r>
            <a:r>
              <a:rPr lang="ar-SA" dirty="0" smtClean="0">
                <a:solidFill>
                  <a:schemeClr val="tx1"/>
                </a:solidFill>
              </a:rPr>
              <a:t>التحليل بالماء)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endParaRPr lang="he-IL" dirty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33796" name="Rectangle 14"/>
          <p:cNvSpPr>
            <a:spLocks noChangeArrowheads="1"/>
          </p:cNvSpPr>
          <p:nvPr/>
        </p:nvSpPr>
        <p:spPr bwMode="auto">
          <a:xfrm>
            <a:off x="1116013" y="5229225"/>
            <a:ext cx="72866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 eaLnBrk="0" hangingPunct="0"/>
            <a:r>
              <a:rPr lang="ar-LB" sz="2000" b="1" dirty="0" smtClean="0">
                <a:solidFill>
                  <a:srgbClr val="FF6600"/>
                </a:solidFill>
              </a:rPr>
              <a:t>مصطلحات مهمة</a:t>
            </a:r>
            <a:r>
              <a:rPr lang="he-IL" sz="2000" b="1" dirty="0" smtClean="0">
                <a:solidFill>
                  <a:srgbClr val="FF6600"/>
                </a:solidFill>
              </a:rPr>
              <a:t>: </a:t>
            </a:r>
            <a:endParaRPr lang="he-IL" sz="2000" b="1" dirty="0">
              <a:solidFill>
                <a:srgbClr val="FF6600"/>
              </a:solidFill>
            </a:endParaRPr>
          </a:p>
          <a:p>
            <a:pPr algn="r" rtl="1" eaLnBrk="0" hangingPunct="0"/>
            <a:r>
              <a:rPr lang="ar-SA" dirty="0" err="1" smtClean="0"/>
              <a:t>ال</a:t>
            </a:r>
            <a:r>
              <a:rPr lang="ar-LB" dirty="0" err="1" smtClean="0"/>
              <a:t>ذائبية</a:t>
            </a:r>
            <a:r>
              <a:rPr lang="ar-SA" dirty="0" smtClean="0"/>
              <a:t>،</a:t>
            </a:r>
            <a:r>
              <a:rPr lang="he-IL" dirty="0" smtClean="0"/>
              <a:t> </a:t>
            </a:r>
            <a:r>
              <a:rPr lang="ar-SA" dirty="0" err="1" smtClean="0"/>
              <a:t>ال</a:t>
            </a:r>
            <a:r>
              <a:rPr lang="ar-LB" dirty="0" smtClean="0"/>
              <a:t>مذيب</a:t>
            </a:r>
            <a:r>
              <a:rPr lang="ar-SA" dirty="0" smtClean="0"/>
              <a:t>،</a:t>
            </a:r>
            <a:r>
              <a:rPr lang="he-IL" dirty="0" smtClean="0"/>
              <a:t> </a:t>
            </a:r>
            <a:r>
              <a:rPr lang="ar-SA" dirty="0" err="1" smtClean="0"/>
              <a:t>ال</a:t>
            </a:r>
            <a:r>
              <a:rPr lang="ar-LB" dirty="0" smtClean="0"/>
              <a:t>مذاب</a:t>
            </a:r>
            <a:r>
              <a:rPr lang="ar-SA" dirty="0" smtClean="0"/>
              <a:t>،</a:t>
            </a:r>
            <a:r>
              <a:rPr lang="he-IL" dirty="0" smtClean="0"/>
              <a:t> </a:t>
            </a:r>
            <a:r>
              <a:rPr lang="ar-SA" dirty="0" err="1" smtClean="0"/>
              <a:t>ال</a:t>
            </a:r>
            <a:r>
              <a:rPr lang="ar-LB" dirty="0" err="1" smtClean="0"/>
              <a:t>تميؤ</a:t>
            </a:r>
            <a:r>
              <a:rPr lang="he-IL" dirty="0" smtClean="0"/>
              <a:t> </a:t>
            </a:r>
            <a:r>
              <a:rPr lang="ar-SA" dirty="0" smtClean="0"/>
              <a:t>(التحليل بالماء)</a:t>
            </a:r>
            <a:r>
              <a:rPr lang="he-IL" dirty="0" smtClean="0"/>
              <a:t> </a:t>
            </a:r>
            <a:endParaRPr lang="he-IL" dirty="0"/>
          </a:p>
          <a:p>
            <a:pPr algn="r" rtl="1" eaLnBrk="0" hangingPunct="0"/>
            <a:endParaRPr lang="en-US" sz="2000" dirty="0"/>
          </a:p>
        </p:txBody>
      </p:sp>
      <p:sp>
        <p:nvSpPr>
          <p:cNvPr id="33797" name="Rectangle 15"/>
          <p:cNvSpPr>
            <a:spLocks noChangeArrowheads="1"/>
          </p:cNvSpPr>
          <p:nvPr/>
        </p:nvSpPr>
        <p:spPr bwMode="auto">
          <a:xfrm>
            <a:off x="7580373" y="571500"/>
            <a:ext cx="94609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rtl="1"/>
            <a:r>
              <a:rPr lang="ar-LB" sz="2000" b="1" dirty="0" smtClean="0">
                <a:solidFill>
                  <a:srgbClr val="1D4C72"/>
                </a:solidFill>
              </a:rPr>
              <a:t>تلخيص</a:t>
            </a:r>
            <a:r>
              <a:rPr lang="he-IL" sz="2000" b="1" dirty="0" smtClean="0">
                <a:solidFill>
                  <a:srgbClr val="1D4C72"/>
                </a:solidFill>
              </a:rPr>
              <a:t>: </a:t>
            </a:r>
            <a:endParaRPr lang="he-IL" sz="2000" b="1" dirty="0">
              <a:solidFill>
                <a:srgbClr val="1D4C72"/>
              </a:solidFill>
            </a:endParaRPr>
          </a:p>
        </p:txBody>
      </p:sp>
      <p:sp>
        <p:nvSpPr>
          <p:cNvPr id="33798" name="כותרת 7"/>
          <p:cNvSpPr>
            <a:spLocks noGrp="1"/>
          </p:cNvSpPr>
          <p:nvPr>
            <p:ph type="title"/>
          </p:nvPr>
        </p:nvSpPr>
        <p:spPr bwMode="auto">
          <a:xfrm>
            <a:off x="323850" y="115888"/>
            <a:ext cx="8229600" cy="433387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ar-LB" sz="2000" b="1" dirty="0" smtClean="0">
                <a:solidFill>
                  <a:srgbClr val="FF6600"/>
                </a:solidFill>
              </a:rPr>
              <a:t>تلخيص الذائبية</a:t>
            </a:r>
            <a:r>
              <a:rPr lang="he-IL" sz="2000" b="1" dirty="0" smtClean="0">
                <a:solidFill>
                  <a:srgbClr val="FF6600"/>
                </a:solidFill>
              </a:rPr>
              <a:t/>
            </a:r>
            <a:br>
              <a:rPr lang="he-IL" sz="2000" b="1" dirty="0" smtClean="0">
                <a:solidFill>
                  <a:srgbClr val="FF6600"/>
                </a:solidFill>
              </a:rPr>
            </a:br>
            <a:endParaRPr lang="he-IL" sz="2000" dirty="0" smtClean="0"/>
          </a:p>
        </p:txBody>
      </p:sp>
      <p:sp>
        <p:nvSpPr>
          <p:cNvPr id="9223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14F193AC-CBF8-437A-97C0-01C2749E1AC0}" type="slidenum">
              <a:rPr lang="he-IL"/>
              <a:pPr>
                <a:defRPr/>
              </a:pPr>
              <a:t>27</a:t>
            </a:fld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/>
          <p:cNvSpPr txBox="1">
            <a:spLocks noChangeArrowheads="1"/>
          </p:cNvSpPr>
          <p:nvPr/>
        </p:nvSpPr>
        <p:spPr bwMode="auto">
          <a:xfrm>
            <a:off x="2514600" y="26670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9219" name="כותרת 6"/>
          <p:cNvSpPr>
            <a:spLocks noGrp="1"/>
          </p:cNvSpPr>
          <p:nvPr>
            <p:ph type="title"/>
          </p:nvPr>
        </p:nvSpPr>
        <p:spPr bwMode="auto">
          <a:xfrm>
            <a:off x="395288" y="115888"/>
            <a:ext cx="8229600" cy="3603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ar-LB" sz="2000" b="1" dirty="0" smtClean="0">
                <a:solidFill>
                  <a:srgbClr val="FF6600"/>
                </a:solidFill>
              </a:rPr>
              <a:t>اذابة مواد </a:t>
            </a:r>
            <a:r>
              <a:rPr lang="ar-LB" sz="2000" b="1" dirty="0" smtClean="0">
                <a:solidFill>
                  <a:srgbClr val="FF6600"/>
                </a:solidFill>
              </a:rPr>
              <a:t>جز</a:t>
            </a:r>
            <a:r>
              <a:rPr lang="ar-SA" sz="2000" b="1" dirty="0" smtClean="0">
                <a:solidFill>
                  <a:srgbClr val="FF6600"/>
                </a:solidFill>
              </a:rPr>
              <a:t>ي</a:t>
            </a:r>
            <a:r>
              <a:rPr lang="ar-LB" sz="2000" b="1" dirty="0" err="1" smtClean="0">
                <a:solidFill>
                  <a:srgbClr val="FF6600"/>
                </a:solidFill>
              </a:rPr>
              <a:t>ئية</a:t>
            </a:r>
            <a:r>
              <a:rPr lang="he-IL" sz="2000" b="1" dirty="0" smtClean="0">
                <a:solidFill>
                  <a:srgbClr val="FF6600"/>
                </a:solidFill>
              </a:rPr>
              <a:t>/ </a:t>
            </a:r>
            <a:r>
              <a:rPr lang="ar-LB" sz="2000" b="1" dirty="0" smtClean="0">
                <a:solidFill>
                  <a:srgbClr val="FF6600"/>
                </a:solidFill>
              </a:rPr>
              <a:t>خلط مواد</a:t>
            </a:r>
            <a:r>
              <a:rPr lang="he-IL" sz="2000" b="1" dirty="0" smtClean="0">
                <a:solidFill>
                  <a:srgbClr val="FF6600"/>
                </a:solidFill>
              </a:rPr>
              <a:t/>
            </a:r>
            <a:br>
              <a:rPr lang="he-IL" sz="2000" b="1" dirty="0" smtClean="0">
                <a:solidFill>
                  <a:srgbClr val="FF6600"/>
                </a:solidFill>
              </a:rPr>
            </a:br>
            <a:endParaRPr lang="he-IL" sz="2000" dirty="0" smtClean="0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8228D3-5B42-4BDB-9188-AC17A5F5804F}" type="slidenum">
              <a:rPr lang="ar-SA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827088" y="1341438"/>
            <a:ext cx="7704137" cy="3959225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/>
          <a:lstStyle/>
          <a:p>
            <a:pPr algn="just">
              <a:buFont typeface="Arial" pitchFamily="34" charset="0"/>
              <a:buBlip>
                <a:blip r:embed="rId2"/>
              </a:buBlip>
              <a:defRPr/>
            </a:pPr>
            <a:r>
              <a:rPr lang="ar-LB" sz="1800" dirty="0" smtClean="0"/>
              <a:t>مادة تذوب بمادة اخرى اذا كان لجزيئاتها امكانية الاندماج </a:t>
            </a:r>
            <a:r>
              <a:rPr lang="ar-LB" sz="1800" dirty="0" smtClean="0"/>
              <a:t>بأربطة بين</a:t>
            </a:r>
            <a:r>
              <a:rPr lang="ar-SA" sz="1800" dirty="0" smtClean="0"/>
              <a:t> </a:t>
            </a:r>
            <a:r>
              <a:rPr lang="ar-SA" sz="1800" dirty="0" err="1" smtClean="0"/>
              <a:t>ال</a:t>
            </a:r>
            <a:r>
              <a:rPr lang="ar-LB" sz="1800" dirty="0" smtClean="0"/>
              <a:t>جز</a:t>
            </a:r>
            <a:r>
              <a:rPr lang="ar-SA" sz="1800" dirty="0" smtClean="0"/>
              <a:t>ي</a:t>
            </a:r>
            <a:r>
              <a:rPr lang="ar-LB" sz="1800" dirty="0" err="1" smtClean="0"/>
              <a:t>ئية</a:t>
            </a:r>
            <a:r>
              <a:rPr lang="he-IL" sz="1800" dirty="0" smtClean="0"/>
              <a:t> </a:t>
            </a:r>
            <a:r>
              <a:rPr lang="ar-LB" sz="1800" dirty="0" smtClean="0"/>
              <a:t>متواجدة بالمادة الاخرى</a:t>
            </a:r>
            <a:r>
              <a:rPr lang="he-IL" sz="1800" dirty="0" smtClean="0"/>
              <a:t>. </a:t>
            </a:r>
            <a:r>
              <a:rPr lang="ar-LB" sz="1800" dirty="0" smtClean="0"/>
              <a:t>هذا يحدث عندما تكون الاربطة الجديدة التي تتكون عند الخلط اقوى من الاربطة التي تفككت او اضعف منهم قليلا</a:t>
            </a:r>
            <a:r>
              <a:rPr lang="he-IL" sz="1800" dirty="0" smtClean="0"/>
              <a:t>.</a:t>
            </a:r>
            <a:endParaRPr lang="en-US" sz="1800" dirty="0" smtClean="0"/>
          </a:p>
          <a:p>
            <a:pPr algn="just">
              <a:buFont typeface="Arial" pitchFamily="34" charset="0"/>
              <a:buBlip>
                <a:blip r:embed="rId2"/>
              </a:buBlip>
              <a:defRPr/>
            </a:pPr>
            <a:r>
              <a:rPr lang="ar-LB" sz="1800" dirty="0" smtClean="0"/>
              <a:t>جزيئات مادة ذات </a:t>
            </a:r>
            <a:r>
              <a:rPr lang="ar-LB" sz="1800" dirty="0" err="1" smtClean="0"/>
              <a:t>اربطة</a:t>
            </a:r>
            <a:r>
              <a:rPr lang="ar-LB" sz="1800" dirty="0" smtClean="0"/>
              <a:t> </a:t>
            </a:r>
            <a:r>
              <a:rPr lang="ar-LB" sz="1800" dirty="0" smtClean="0"/>
              <a:t>فان</a:t>
            </a:r>
            <a:r>
              <a:rPr lang="ar-SA" sz="1800" dirty="0" smtClean="0"/>
              <a:t> </a:t>
            </a:r>
            <a:r>
              <a:rPr lang="ar-LB" sz="1800" dirty="0" smtClean="0"/>
              <a:t>د</a:t>
            </a:r>
            <a:r>
              <a:rPr lang="ar-SA" sz="1800" dirty="0" smtClean="0"/>
              <a:t>ا</a:t>
            </a:r>
            <a:r>
              <a:rPr lang="ar-LB" sz="1800" dirty="0" smtClean="0"/>
              <a:t>ر</a:t>
            </a:r>
            <a:r>
              <a:rPr lang="ar-SA" sz="1800" dirty="0" smtClean="0"/>
              <a:t> </a:t>
            </a:r>
            <a:r>
              <a:rPr lang="ar-LB" sz="1800" dirty="0" err="1" smtClean="0"/>
              <a:t>فالس</a:t>
            </a:r>
            <a:r>
              <a:rPr lang="he-IL" sz="1800" dirty="0" smtClean="0"/>
              <a:t> </a:t>
            </a:r>
            <a:r>
              <a:rPr lang="he-IL" sz="1800" dirty="0" smtClean="0"/>
              <a:t>(</a:t>
            </a:r>
            <a:r>
              <a:rPr lang="ar-LB" sz="1800" dirty="0" smtClean="0"/>
              <a:t>ف</a:t>
            </a:r>
            <a:r>
              <a:rPr lang="he-IL" sz="1800" dirty="0" smtClean="0"/>
              <a:t>.</a:t>
            </a:r>
            <a:r>
              <a:rPr lang="ar-LB" sz="1800" dirty="0" smtClean="0"/>
              <a:t>د</a:t>
            </a:r>
            <a:r>
              <a:rPr lang="he-IL" sz="1800" dirty="0" smtClean="0"/>
              <a:t>.</a:t>
            </a:r>
            <a:r>
              <a:rPr lang="ar-LB" sz="1800" dirty="0" smtClean="0"/>
              <a:t>ف</a:t>
            </a:r>
            <a:r>
              <a:rPr lang="he-IL" sz="1800" dirty="0" smtClean="0"/>
              <a:t>) </a:t>
            </a:r>
            <a:r>
              <a:rPr lang="ar-LB" sz="1800" dirty="0" smtClean="0"/>
              <a:t>بامكانها الاندماج</a:t>
            </a:r>
            <a:r>
              <a:rPr lang="he-IL" sz="1800" dirty="0" smtClean="0"/>
              <a:t> </a:t>
            </a:r>
            <a:r>
              <a:rPr lang="ar-LB" sz="1800" dirty="0" smtClean="0"/>
              <a:t>بين اربطة</a:t>
            </a:r>
            <a:r>
              <a:rPr lang="he-IL" sz="1800" dirty="0" smtClean="0"/>
              <a:t> </a:t>
            </a:r>
            <a:r>
              <a:rPr lang="ar-LB" sz="1800" dirty="0" smtClean="0"/>
              <a:t>مادة اخرى</a:t>
            </a:r>
            <a:r>
              <a:rPr lang="he-IL" sz="1800" dirty="0" smtClean="0"/>
              <a:t> </a:t>
            </a:r>
            <a:r>
              <a:rPr lang="ar-LB" sz="1800" dirty="0" smtClean="0"/>
              <a:t>تتواجد فيها </a:t>
            </a:r>
            <a:r>
              <a:rPr lang="ar-LB" sz="1800" dirty="0" smtClean="0"/>
              <a:t>أربطة فان</a:t>
            </a:r>
            <a:r>
              <a:rPr lang="ar-SA" sz="1800" dirty="0" smtClean="0"/>
              <a:t> </a:t>
            </a:r>
            <a:r>
              <a:rPr lang="ar-LB" sz="1800" dirty="0" smtClean="0"/>
              <a:t>د</a:t>
            </a:r>
            <a:r>
              <a:rPr lang="ar-SA" sz="1800" dirty="0" smtClean="0"/>
              <a:t>ا</a:t>
            </a:r>
            <a:r>
              <a:rPr lang="ar-LB" sz="1800" dirty="0" smtClean="0"/>
              <a:t>ر</a:t>
            </a:r>
            <a:r>
              <a:rPr lang="ar-SA" sz="1800" dirty="0" smtClean="0"/>
              <a:t> </a:t>
            </a:r>
            <a:r>
              <a:rPr lang="ar-LB" sz="1800" dirty="0" err="1" smtClean="0"/>
              <a:t>فالس</a:t>
            </a:r>
            <a:r>
              <a:rPr lang="he-IL" sz="1800" dirty="0" smtClean="0"/>
              <a:t> </a:t>
            </a:r>
            <a:r>
              <a:rPr lang="ar-LB" sz="1800" dirty="0" smtClean="0"/>
              <a:t>(ف</a:t>
            </a:r>
            <a:r>
              <a:rPr lang="he-IL" sz="1800" dirty="0" smtClean="0"/>
              <a:t>.</a:t>
            </a:r>
            <a:r>
              <a:rPr lang="ar-LB" sz="1800" dirty="0" smtClean="0"/>
              <a:t>د</a:t>
            </a:r>
            <a:r>
              <a:rPr lang="he-IL" sz="1800" dirty="0" smtClean="0"/>
              <a:t>.</a:t>
            </a:r>
            <a:r>
              <a:rPr lang="ar-LB" sz="1800" dirty="0" smtClean="0"/>
              <a:t>ف)</a:t>
            </a:r>
            <a:r>
              <a:rPr lang="he-IL" sz="1800" dirty="0" smtClean="0"/>
              <a:t>.</a:t>
            </a:r>
            <a:endParaRPr lang="en-US" sz="1800" dirty="0" smtClean="0"/>
          </a:p>
          <a:p>
            <a:pPr algn="just">
              <a:buFont typeface="Arial" pitchFamily="34" charset="0"/>
              <a:buBlip>
                <a:blip r:embed="rId2"/>
              </a:buBlip>
              <a:defRPr/>
            </a:pPr>
            <a:r>
              <a:rPr lang="ar-LB" sz="1800" dirty="0" smtClean="0"/>
              <a:t>جزيئات مادة ذات اربطة هيدروجينية بامكانها الاندماج بين جزيئات اخرى ذات اربطة هيدروجينية</a:t>
            </a:r>
            <a:r>
              <a:rPr lang="he-IL" sz="1800" dirty="0" smtClean="0"/>
              <a:t>.</a:t>
            </a:r>
            <a:endParaRPr lang="en-US" sz="1800" dirty="0" smtClean="0"/>
          </a:p>
          <a:p>
            <a:pPr algn="just">
              <a:buFont typeface="Arial" pitchFamily="34" charset="0"/>
              <a:buBlip>
                <a:blip r:embed="rId2"/>
              </a:buBlip>
              <a:defRPr/>
            </a:pPr>
            <a:r>
              <a:rPr lang="ar-SA" sz="1800" dirty="0" err="1" smtClean="0"/>
              <a:t>ال</a:t>
            </a:r>
            <a:r>
              <a:rPr lang="ar-LB" sz="1800" dirty="0" smtClean="0"/>
              <a:t>جزيئات</a:t>
            </a:r>
            <a:r>
              <a:rPr lang="ar-SA" sz="1800" dirty="0" smtClean="0"/>
              <a:t> </a:t>
            </a:r>
            <a:r>
              <a:rPr lang="ar-LB" sz="1800" dirty="0" smtClean="0"/>
              <a:t>غير</a:t>
            </a:r>
            <a:r>
              <a:rPr lang="ar-SA" sz="1800" dirty="0" err="1" smtClean="0"/>
              <a:t>ال</a:t>
            </a:r>
            <a:r>
              <a:rPr lang="ar-LB" sz="1800" dirty="0" smtClean="0"/>
              <a:t>قطبية </a:t>
            </a:r>
            <a:r>
              <a:rPr lang="ar-LB" sz="1800" dirty="0" smtClean="0"/>
              <a:t>لمادة ذات اربطة (ف</a:t>
            </a:r>
            <a:r>
              <a:rPr lang="he-IL" sz="1800" dirty="0" smtClean="0"/>
              <a:t>.</a:t>
            </a:r>
            <a:r>
              <a:rPr lang="ar-LB" sz="1800" dirty="0" smtClean="0"/>
              <a:t>د</a:t>
            </a:r>
            <a:r>
              <a:rPr lang="he-IL" sz="1800" dirty="0" smtClean="0"/>
              <a:t>.</a:t>
            </a:r>
            <a:r>
              <a:rPr lang="ar-LB" sz="1800" dirty="0" smtClean="0"/>
              <a:t>ف)</a:t>
            </a:r>
            <a:r>
              <a:rPr lang="he-IL" sz="1800" dirty="0" smtClean="0"/>
              <a:t> </a:t>
            </a:r>
            <a:r>
              <a:rPr lang="ar-LB" sz="1800" dirty="0" smtClean="0"/>
              <a:t>لا تستطيع الاندماج بين الاربطة الهيدروجينية لمواد مثل الماء- التي لديها اربطة هيدروجينية كثيرة </a:t>
            </a:r>
            <a:r>
              <a:rPr lang="ar-LB" sz="1800" dirty="0" smtClean="0"/>
              <a:t>وقوية</a:t>
            </a:r>
            <a:r>
              <a:rPr lang="ar-SA" sz="1800" dirty="0" smtClean="0"/>
              <a:t>،</a:t>
            </a:r>
            <a:r>
              <a:rPr lang="ar-LB" sz="1800" dirty="0" smtClean="0"/>
              <a:t> </a:t>
            </a:r>
            <a:r>
              <a:rPr lang="ar-LB" sz="1800" dirty="0" smtClean="0"/>
              <a:t>وقطبيتها عالية</a:t>
            </a:r>
            <a:r>
              <a:rPr lang="he-IL" sz="1800" dirty="0" smtClean="0"/>
              <a:t>.</a:t>
            </a:r>
          </a:p>
          <a:p>
            <a:pPr algn="just">
              <a:buFont typeface="Arial" pitchFamily="34" charset="0"/>
              <a:buBlip>
                <a:blip r:embed="rId2"/>
              </a:buBlip>
              <a:defRPr/>
            </a:pPr>
            <a:r>
              <a:rPr lang="ar-LB" sz="1800" dirty="0" smtClean="0"/>
              <a:t>في الكثير من الحالات يصعب التنبؤ اذا ما كانت المادة ستذوب </a:t>
            </a:r>
            <a:r>
              <a:rPr lang="ar-SA" sz="1800" dirty="0" smtClean="0"/>
              <a:t>في </a:t>
            </a:r>
            <a:r>
              <a:rPr lang="ar-LB" sz="1800" dirty="0" smtClean="0"/>
              <a:t>مادة </a:t>
            </a:r>
            <a:r>
              <a:rPr lang="ar-LB" sz="1800" dirty="0" smtClean="0"/>
              <a:t>اخرى</a:t>
            </a:r>
            <a:r>
              <a:rPr lang="he-IL" sz="1800" dirty="0" smtClean="0"/>
              <a:t>. </a:t>
            </a:r>
            <a:r>
              <a:rPr lang="ar-LB" sz="1800" dirty="0" smtClean="0"/>
              <a:t>في هذه الحالات على الطلاب تفسير المعطيات فقط</a:t>
            </a:r>
            <a:r>
              <a:rPr lang="he-IL" sz="1800" dirty="0" smtClean="0"/>
              <a:t>.</a:t>
            </a:r>
          </a:p>
          <a:p>
            <a:pPr algn="just">
              <a:buFont typeface="Arial" pitchFamily="34" charset="0"/>
              <a:buBlip>
                <a:blip r:embed="rId2"/>
              </a:buBlip>
              <a:defRPr/>
            </a:pPr>
            <a:r>
              <a:rPr lang="ar-LB" sz="1800" dirty="0" smtClean="0"/>
              <a:t>التسخين يزيد من ذائبية المادة الصلبة او السائلة في مذيب </a:t>
            </a:r>
            <a:r>
              <a:rPr lang="ar-LB" sz="1800" dirty="0" smtClean="0"/>
              <a:t>سائل</a:t>
            </a:r>
            <a:r>
              <a:rPr lang="ar-SA" sz="1800" dirty="0" smtClean="0"/>
              <a:t>،</a:t>
            </a:r>
            <a:r>
              <a:rPr lang="he-IL" sz="1800" dirty="0" smtClean="0"/>
              <a:t> </a:t>
            </a:r>
            <a:r>
              <a:rPr lang="ar-LB" sz="1800" dirty="0" smtClean="0"/>
              <a:t>لكنه يقلل اذابة الغاز </a:t>
            </a:r>
            <a:r>
              <a:rPr lang="ar-SA" sz="1800" dirty="0" smtClean="0"/>
              <a:t>في </a:t>
            </a:r>
            <a:r>
              <a:rPr lang="ar-LB" sz="1800" dirty="0" smtClean="0"/>
              <a:t>السائل</a:t>
            </a:r>
            <a:r>
              <a:rPr lang="he-IL" sz="1800" dirty="0" smtClean="0"/>
              <a:t>. </a:t>
            </a:r>
            <a:r>
              <a:rPr lang="he-IL" sz="1800" dirty="0" smtClean="0"/>
              <a:t>(</a:t>
            </a:r>
            <a:r>
              <a:rPr lang="ar-SA" sz="1800" dirty="0" smtClean="0"/>
              <a:t>سيتم تفسير ذلك </a:t>
            </a:r>
            <a:r>
              <a:rPr lang="ar-LB" sz="1800" dirty="0" smtClean="0"/>
              <a:t>لاحقا</a:t>
            </a:r>
            <a:r>
              <a:rPr lang="he-IL" sz="1800" dirty="0" smtClean="0"/>
              <a:t>).</a:t>
            </a:r>
            <a:endParaRPr lang="en-US" sz="1800" dirty="0" smtClean="0"/>
          </a:p>
        </p:txBody>
      </p:sp>
      <p:sp>
        <p:nvSpPr>
          <p:cNvPr id="5" name="Rectangle 3"/>
          <p:cNvSpPr/>
          <p:nvPr/>
        </p:nvSpPr>
        <p:spPr>
          <a:xfrm>
            <a:off x="231775" y="500063"/>
            <a:ext cx="8215313" cy="46037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1775" y="500063"/>
            <a:ext cx="8215313" cy="46037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26" name="TextBox 25"/>
          <p:cNvSpPr txBox="1"/>
          <p:nvPr/>
        </p:nvSpPr>
        <p:spPr>
          <a:xfrm>
            <a:off x="357188" y="857250"/>
            <a:ext cx="8215312" cy="2211388"/>
          </a:xfrm>
          <a:prstGeom prst="rect">
            <a:avLst/>
          </a:prstGeom>
          <a:noFill/>
          <a:ln w="22225">
            <a:noFill/>
          </a:ln>
          <a:effectLst>
            <a:outerShdw sx="101000" sy="101000" algn="ctr" rotWithShape="0">
              <a:schemeClr val="bg1">
                <a:lumMod val="75000"/>
              </a:schemeClr>
            </a:outerShdw>
          </a:effectLst>
        </p:spPr>
        <p:txBody>
          <a:bodyPr rtlCol="1"/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latin typeface="+mn-lt"/>
                <a:cs typeface="+mn-cs"/>
              </a:rPr>
              <a:t>تعلمتم في الماضي صياغة ذائبية المادة </a:t>
            </a:r>
            <a:r>
              <a:rPr lang="ar-LB" dirty="0" smtClean="0">
                <a:latin typeface="+mn-lt"/>
                <a:cs typeface="+mn-cs"/>
              </a:rPr>
              <a:t>الجز</a:t>
            </a:r>
            <a:r>
              <a:rPr lang="ar-SA" dirty="0" smtClean="0">
                <a:latin typeface="+mn-lt"/>
                <a:cs typeface="+mn-cs"/>
              </a:rPr>
              <a:t>ي</a:t>
            </a:r>
            <a:r>
              <a:rPr lang="ar-LB" dirty="0" err="1" smtClean="0">
                <a:latin typeface="+mn-lt"/>
                <a:cs typeface="+mn-cs"/>
              </a:rPr>
              <a:t>ئية</a:t>
            </a:r>
            <a:r>
              <a:rPr lang="ar-LB" dirty="0" smtClean="0">
                <a:latin typeface="+mn-lt"/>
                <a:cs typeface="+mn-cs"/>
              </a:rPr>
              <a:t> </a:t>
            </a:r>
            <a:r>
              <a:rPr lang="ar-LB" dirty="0" smtClean="0">
                <a:latin typeface="+mn-lt"/>
                <a:cs typeface="+mn-cs"/>
              </a:rPr>
              <a:t>في الماء</a:t>
            </a:r>
            <a:r>
              <a:rPr lang="he-IL" dirty="0" smtClean="0">
                <a:latin typeface="+mn-lt"/>
                <a:cs typeface="+mn-cs"/>
              </a:rPr>
              <a:t>. </a:t>
            </a:r>
            <a:endParaRPr lang="he-IL" dirty="0">
              <a:latin typeface="+mn-lt"/>
              <a:cs typeface="+mn-cs"/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latin typeface="+mn-lt"/>
                <a:cs typeface="+mn-cs"/>
              </a:rPr>
              <a:t>مثلا</a:t>
            </a:r>
            <a:r>
              <a:rPr lang="he-IL" dirty="0" smtClean="0">
                <a:latin typeface="+mn-lt"/>
                <a:cs typeface="+mn-cs"/>
              </a:rPr>
              <a:t>: </a:t>
            </a:r>
            <a:r>
              <a:rPr lang="ar-SA" dirty="0" smtClean="0">
                <a:latin typeface="+mn-lt"/>
                <a:cs typeface="+mn-cs"/>
              </a:rPr>
              <a:t>إ</a:t>
            </a:r>
            <a:r>
              <a:rPr lang="ar-LB" dirty="0" err="1" smtClean="0">
                <a:latin typeface="+mn-lt"/>
                <a:cs typeface="+mn-cs"/>
              </a:rPr>
              <a:t>ذابة</a:t>
            </a:r>
            <a:r>
              <a:rPr lang="ar-LB" dirty="0" smtClean="0">
                <a:latin typeface="+mn-lt"/>
                <a:cs typeface="+mn-cs"/>
              </a:rPr>
              <a:t> </a:t>
            </a:r>
            <a:r>
              <a:rPr lang="ar-LB" dirty="0" smtClean="0">
                <a:latin typeface="+mn-lt"/>
                <a:cs typeface="+mn-cs"/>
              </a:rPr>
              <a:t>الميثانول</a:t>
            </a:r>
            <a:r>
              <a:rPr lang="en-US" dirty="0" smtClean="0">
                <a:latin typeface="+mn-lt"/>
                <a:cs typeface="+mn-cs"/>
              </a:rPr>
              <a:t>CH</a:t>
            </a:r>
            <a:r>
              <a:rPr lang="en-US" baseline="-25000" dirty="0" smtClean="0">
                <a:latin typeface="+mn-lt"/>
                <a:cs typeface="+mn-cs"/>
              </a:rPr>
              <a:t>3</a:t>
            </a:r>
            <a:r>
              <a:rPr lang="en-US" dirty="0" smtClean="0">
                <a:latin typeface="+mn-lt"/>
                <a:cs typeface="+mn-cs"/>
              </a:rPr>
              <a:t>OH</a:t>
            </a:r>
            <a:r>
              <a:rPr lang="en-US" baseline="-25000" dirty="0" smtClean="0">
                <a:latin typeface="+mn-lt"/>
                <a:cs typeface="+mn-cs"/>
              </a:rPr>
              <a:t>(l</a:t>
            </a:r>
            <a:r>
              <a:rPr lang="en-US" baseline="-25000" dirty="0">
                <a:latin typeface="+mn-lt"/>
                <a:cs typeface="+mn-cs"/>
              </a:rPr>
              <a:t>)</a:t>
            </a:r>
            <a:r>
              <a:rPr lang="he-IL" baseline="-25000" dirty="0">
                <a:latin typeface="+mn-lt"/>
                <a:cs typeface="+mn-cs"/>
              </a:rPr>
              <a:t> </a:t>
            </a:r>
            <a:r>
              <a:rPr lang="ar-LB" dirty="0" smtClean="0">
                <a:latin typeface="+mn-lt"/>
                <a:cs typeface="+mn-cs"/>
              </a:rPr>
              <a:t>بالماء</a:t>
            </a:r>
            <a:r>
              <a:rPr lang="he-IL" dirty="0" smtClean="0">
                <a:latin typeface="+mn-lt"/>
                <a:cs typeface="+mn-cs"/>
              </a:rPr>
              <a:t>. </a:t>
            </a:r>
            <a:r>
              <a:rPr lang="ar-LB" dirty="0" smtClean="0">
                <a:latin typeface="+mn-lt"/>
                <a:cs typeface="+mn-cs"/>
              </a:rPr>
              <a:t>بما ان مبنى الجزيئات للمادة </a:t>
            </a:r>
            <a:r>
              <a:rPr lang="ar-LB" dirty="0" smtClean="0">
                <a:latin typeface="+mn-lt"/>
                <a:cs typeface="+mn-cs"/>
              </a:rPr>
              <a:t>الجز</a:t>
            </a:r>
            <a:r>
              <a:rPr lang="ar-SA" dirty="0" smtClean="0">
                <a:latin typeface="+mn-lt"/>
                <a:cs typeface="+mn-cs"/>
              </a:rPr>
              <a:t>ي</a:t>
            </a:r>
            <a:r>
              <a:rPr lang="ar-LB" dirty="0" err="1" smtClean="0">
                <a:latin typeface="+mn-lt"/>
                <a:cs typeface="+mn-cs"/>
              </a:rPr>
              <a:t>ئية</a:t>
            </a:r>
            <a:r>
              <a:rPr lang="ar-LB" dirty="0" smtClean="0">
                <a:latin typeface="+mn-lt"/>
                <a:cs typeface="+mn-cs"/>
              </a:rPr>
              <a:t> </a:t>
            </a:r>
            <a:r>
              <a:rPr lang="ar-LB" dirty="0" smtClean="0">
                <a:latin typeface="+mn-lt"/>
                <a:cs typeface="+mn-cs"/>
              </a:rPr>
              <a:t>لا </a:t>
            </a:r>
            <a:r>
              <a:rPr lang="ar-LB" dirty="0" smtClean="0">
                <a:latin typeface="+mn-lt"/>
                <a:cs typeface="+mn-cs"/>
              </a:rPr>
              <a:t>يتغير</a:t>
            </a:r>
            <a:r>
              <a:rPr lang="ar-SA" dirty="0" smtClean="0">
                <a:latin typeface="+mn-lt"/>
                <a:cs typeface="+mn-cs"/>
              </a:rPr>
              <a:t> </a:t>
            </a:r>
            <a:r>
              <a:rPr lang="ar-LB" dirty="0" smtClean="0">
                <a:latin typeface="+mn-lt"/>
                <a:cs typeface="+mn-cs"/>
              </a:rPr>
              <a:t>خلال الإذابة</a:t>
            </a:r>
            <a:r>
              <a:rPr lang="ar-SA" dirty="0" smtClean="0">
                <a:latin typeface="+mn-lt"/>
                <a:cs typeface="+mn-cs"/>
              </a:rPr>
              <a:t>،</a:t>
            </a:r>
            <a:r>
              <a:rPr lang="he-IL" dirty="0" smtClean="0">
                <a:latin typeface="+mn-lt"/>
                <a:cs typeface="+mn-cs"/>
              </a:rPr>
              <a:t> </a:t>
            </a:r>
            <a:r>
              <a:rPr lang="ar-LB" dirty="0" smtClean="0">
                <a:latin typeface="+mn-lt"/>
                <a:cs typeface="+mn-cs"/>
              </a:rPr>
              <a:t>تتغير فقط حالة المادة في صياغة العملية</a:t>
            </a:r>
            <a:r>
              <a:rPr lang="he-IL" dirty="0" smtClean="0">
                <a:latin typeface="+mn-lt"/>
                <a:cs typeface="+mn-cs"/>
              </a:rPr>
              <a:t>.</a:t>
            </a:r>
            <a:endParaRPr lang="he-IL" dirty="0">
              <a:latin typeface="+mn-lt"/>
              <a:cs typeface="+mn-cs"/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>
              <a:latin typeface="+mn-lt"/>
              <a:cs typeface="+mn-cs"/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b="1" dirty="0" smtClean="0">
                <a:solidFill>
                  <a:srgbClr val="1D4C72"/>
                </a:solidFill>
                <a:latin typeface="+mn-lt"/>
                <a:cs typeface="+mn-cs"/>
              </a:rPr>
              <a:t>سؤال </a:t>
            </a:r>
            <a:r>
              <a:rPr lang="he-IL" b="1" dirty="0" smtClean="0">
                <a:solidFill>
                  <a:srgbClr val="1D4C72"/>
                </a:solidFill>
                <a:latin typeface="+mn-lt"/>
                <a:cs typeface="+mn-cs"/>
              </a:rPr>
              <a:t> </a:t>
            </a:r>
            <a:r>
              <a:rPr lang="he-IL" b="1" dirty="0">
                <a:solidFill>
                  <a:srgbClr val="1D4C72"/>
                </a:solidFill>
                <a:latin typeface="+mn-lt"/>
                <a:cs typeface="+mn-cs"/>
              </a:rPr>
              <a:t>1: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صيغوا عملية </a:t>
            </a: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إذابة </a:t>
            </a:r>
            <a:r>
              <a:rPr lang="ar-LB" dirty="0" err="1" smtClean="0">
                <a:solidFill>
                  <a:srgbClr val="1D4C72"/>
                </a:solidFill>
                <a:latin typeface="+mn-lt"/>
                <a:cs typeface="+mn-cs"/>
              </a:rPr>
              <a:t>الميثانول</a:t>
            </a:r>
            <a:r>
              <a:rPr lang="ar-SA" dirty="0" smtClean="0">
                <a:solidFill>
                  <a:srgbClr val="1D4C72"/>
                </a:solidFill>
                <a:latin typeface="+mn-lt"/>
                <a:cs typeface="+mn-cs"/>
              </a:rPr>
              <a:t>،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 </a:t>
            </a:r>
            <a:r>
              <a:rPr lang="en-US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CH</a:t>
            </a:r>
            <a:r>
              <a:rPr lang="en-US" baseline="-25000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OH</a:t>
            </a:r>
            <a:r>
              <a:rPr lang="en-US" baseline="-25000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(l)</a:t>
            </a:r>
            <a:r>
              <a:rPr lang="he-IL" dirty="0">
                <a:solidFill>
                  <a:srgbClr val="1D4C72"/>
                </a:solidFill>
                <a:latin typeface="+mn-lt"/>
                <a:cs typeface="+mn-cs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بالماء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 </a:t>
            </a:r>
            <a:r>
              <a:rPr lang="en-US" dirty="0">
                <a:solidFill>
                  <a:srgbClr val="1D4C72"/>
                </a:solidFill>
                <a:latin typeface="+mn-lt"/>
                <a:cs typeface="+mn-cs"/>
              </a:rPr>
              <a:t>H</a:t>
            </a:r>
            <a:r>
              <a:rPr lang="en-US" baseline="-25000" dirty="0">
                <a:solidFill>
                  <a:srgbClr val="1D4C72"/>
                </a:solidFill>
                <a:latin typeface="+mn-lt"/>
                <a:cs typeface="+mn-cs"/>
              </a:rPr>
              <a:t>2</a:t>
            </a:r>
            <a:r>
              <a:rPr lang="en-US" dirty="0">
                <a:solidFill>
                  <a:srgbClr val="1D4C72"/>
                </a:solidFill>
                <a:latin typeface="+mn-lt"/>
                <a:cs typeface="+mn-cs"/>
              </a:rPr>
              <a:t>O</a:t>
            </a:r>
            <a:r>
              <a:rPr lang="he-IL" dirty="0">
                <a:solidFill>
                  <a:srgbClr val="1D4C72"/>
                </a:solidFill>
                <a:latin typeface="+mn-lt"/>
                <a:cs typeface="+mn-cs"/>
              </a:rPr>
              <a:t>.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dirty="0">
                <a:latin typeface="+mn-lt"/>
                <a:cs typeface="+mn-cs"/>
              </a:rPr>
              <a:t> 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0244" name="כותרת 5"/>
          <p:cNvSpPr>
            <a:spLocks noGrp="1"/>
          </p:cNvSpPr>
          <p:nvPr>
            <p:ph type="title"/>
          </p:nvPr>
        </p:nvSpPr>
        <p:spPr bwMode="auto">
          <a:xfrm>
            <a:off x="468313" y="115888"/>
            <a:ext cx="8229600" cy="433387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ar-LB" sz="2000" b="1" dirty="0" smtClean="0">
                <a:solidFill>
                  <a:srgbClr val="FF6600"/>
                </a:solidFill>
              </a:rPr>
              <a:t>ذائبية مادة </a:t>
            </a:r>
            <a:r>
              <a:rPr lang="ar-LB" sz="2000" b="1" dirty="0" smtClean="0">
                <a:solidFill>
                  <a:srgbClr val="FF6600"/>
                </a:solidFill>
              </a:rPr>
              <a:t>جز</a:t>
            </a:r>
            <a:r>
              <a:rPr lang="ar-SA" sz="2000" b="1" dirty="0" smtClean="0">
                <a:solidFill>
                  <a:srgbClr val="FF6600"/>
                </a:solidFill>
              </a:rPr>
              <a:t>ي</a:t>
            </a:r>
            <a:r>
              <a:rPr lang="ar-LB" sz="2000" b="1" dirty="0" err="1" smtClean="0">
                <a:solidFill>
                  <a:srgbClr val="FF6600"/>
                </a:solidFill>
              </a:rPr>
              <a:t>ئية</a:t>
            </a:r>
            <a:r>
              <a:rPr lang="ar-LB" sz="2000" b="1" dirty="0" smtClean="0">
                <a:solidFill>
                  <a:srgbClr val="FF6600"/>
                </a:solidFill>
              </a:rPr>
              <a:t> </a:t>
            </a:r>
            <a:r>
              <a:rPr lang="ar-LB" sz="2000" b="1" dirty="0" smtClean="0">
                <a:solidFill>
                  <a:srgbClr val="FF6600"/>
                </a:solidFill>
              </a:rPr>
              <a:t>في </a:t>
            </a:r>
            <a:r>
              <a:rPr lang="ar-LB" sz="2000" b="1" dirty="0" smtClean="0">
                <a:solidFill>
                  <a:srgbClr val="FF6600"/>
                </a:solidFill>
              </a:rPr>
              <a:t>الماء</a:t>
            </a:r>
            <a:r>
              <a:rPr lang="ar-SA" sz="2000" b="1" dirty="0" smtClean="0">
                <a:solidFill>
                  <a:srgbClr val="FF6600"/>
                </a:solidFill>
              </a:rPr>
              <a:t>،</a:t>
            </a:r>
            <a:r>
              <a:rPr lang="he-IL" sz="2000" b="1" dirty="0" smtClean="0">
                <a:solidFill>
                  <a:srgbClr val="FF6600"/>
                </a:solidFill>
              </a:rPr>
              <a:t> </a:t>
            </a:r>
            <a:r>
              <a:rPr lang="ar-LB" sz="2000" b="1" dirty="0" smtClean="0">
                <a:solidFill>
                  <a:srgbClr val="FF6600"/>
                </a:solidFill>
              </a:rPr>
              <a:t>سؤال</a:t>
            </a:r>
            <a:r>
              <a:rPr lang="he-IL" sz="2000" b="1" dirty="0" smtClean="0">
                <a:solidFill>
                  <a:srgbClr val="FF6600"/>
                </a:solidFill>
              </a:rPr>
              <a:t> 1</a:t>
            </a:r>
            <a:br>
              <a:rPr lang="he-IL" sz="2000" b="1" dirty="0" smtClean="0">
                <a:solidFill>
                  <a:srgbClr val="FF6600"/>
                </a:solidFill>
              </a:rPr>
            </a:br>
            <a:endParaRPr lang="he-IL" sz="2000" dirty="0" smtClean="0"/>
          </a:p>
        </p:txBody>
      </p:sp>
      <p:sp>
        <p:nvSpPr>
          <p:cNvPr id="5127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00711A5-F991-4E56-A21C-69364625ED49}" type="slidenum">
              <a:rPr lang="he-IL"/>
              <a:pPr>
                <a:defRPr/>
              </a:pPr>
              <a:t>4</a:t>
            </a:fld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1775" y="500063"/>
            <a:ext cx="8215313" cy="46037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11267" name="כותרת 7"/>
          <p:cNvSpPr>
            <a:spLocks noGrp="1"/>
          </p:cNvSpPr>
          <p:nvPr>
            <p:ph type="title"/>
          </p:nvPr>
        </p:nvSpPr>
        <p:spPr bwMode="auto">
          <a:xfrm>
            <a:off x="468313" y="115888"/>
            <a:ext cx="8229600" cy="433387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ar-LB" sz="2000" b="1" dirty="0" smtClean="0">
                <a:solidFill>
                  <a:srgbClr val="FF6600"/>
                </a:solidFill>
              </a:rPr>
              <a:t>ذائبية مادة </a:t>
            </a:r>
            <a:r>
              <a:rPr lang="ar-LB" sz="2000" b="1" dirty="0" smtClean="0">
                <a:solidFill>
                  <a:srgbClr val="FF6600"/>
                </a:solidFill>
              </a:rPr>
              <a:t>جز</a:t>
            </a:r>
            <a:r>
              <a:rPr lang="ar-SA" sz="2000" b="1" dirty="0" smtClean="0">
                <a:solidFill>
                  <a:srgbClr val="FF6600"/>
                </a:solidFill>
              </a:rPr>
              <a:t>ي</a:t>
            </a:r>
            <a:r>
              <a:rPr lang="ar-LB" sz="2000" b="1" dirty="0" err="1" smtClean="0">
                <a:solidFill>
                  <a:srgbClr val="FF6600"/>
                </a:solidFill>
              </a:rPr>
              <a:t>ئية</a:t>
            </a:r>
            <a:r>
              <a:rPr lang="ar-LB" sz="2000" b="1" dirty="0" smtClean="0">
                <a:solidFill>
                  <a:srgbClr val="FF6600"/>
                </a:solidFill>
              </a:rPr>
              <a:t> </a:t>
            </a:r>
            <a:r>
              <a:rPr lang="ar-LB" sz="2000" b="1" dirty="0" smtClean="0">
                <a:solidFill>
                  <a:srgbClr val="FF6600"/>
                </a:solidFill>
              </a:rPr>
              <a:t>في </a:t>
            </a:r>
            <a:r>
              <a:rPr lang="ar-LB" sz="2000" b="1" dirty="0" smtClean="0">
                <a:solidFill>
                  <a:srgbClr val="FF6600"/>
                </a:solidFill>
              </a:rPr>
              <a:t>الماء</a:t>
            </a:r>
            <a:r>
              <a:rPr lang="ar-SA" sz="2000" b="1" dirty="0" smtClean="0">
                <a:solidFill>
                  <a:srgbClr val="FF6600"/>
                </a:solidFill>
              </a:rPr>
              <a:t>،</a:t>
            </a:r>
            <a:r>
              <a:rPr lang="he-IL" sz="2000" b="1" dirty="0" smtClean="0">
                <a:solidFill>
                  <a:srgbClr val="FF6600"/>
                </a:solidFill>
              </a:rPr>
              <a:t> </a:t>
            </a:r>
            <a:r>
              <a:rPr lang="ar-LB" sz="2000" b="1" dirty="0" smtClean="0">
                <a:solidFill>
                  <a:srgbClr val="FF6600"/>
                </a:solidFill>
              </a:rPr>
              <a:t>سؤال</a:t>
            </a:r>
            <a:r>
              <a:rPr lang="he-IL" sz="2000" b="1" dirty="0" smtClean="0">
                <a:solidFill>
                  <a:srgbClr val="FF6600"/>
                </a:solidFill>
              </a:rPr>
              <a:t> </a:t>
            </a:r>
            <a:r>
              <a:rPr lang="he-IL" sz="2000" b="1" dirty="0" smtClean="0">
                <a:solidFill>
                  <a:srgbClr val="FF6600"/>
                </a:solidFill>
              </a:rPr>
              <a:t>1</a:t>
            </a:r>
            <a:r>
              <a:rPr lang="ar-SA" sz="2000" b="1" dirty="0" smtClean="0">
                <a:solidFill>
                  <a:srgbClr val="FF6600"/>
                </a:solidFill>
              </a:rPr>
              <a:t>، جواب </a:t>
            </a:r>
            <a:r>
              <a:rPr lang="ar-LB" sz="2000" b="1" dirty="0" smtClean="0">
                <a:solidFill>
                  <a:srgbClr val="FF6600"/>
                </a:solidFill>
              </a:rPr>
              <a:t>سؤال </a:t>
            </a:r>
            <a:r>
              <a:rPr lang="he-IL" sz="2000" b="1" dirty="0" smtClean="0">
                <a:solidFill>
                  <a:srgbClr val="FF6600"/>
                </a:solidFill>
              </a:rPr>
              <a:t>1</a:t>
            </a:r>
            <a:br>
              <a:rPr lang="he-IL" sz="2000" b="1" dirty="0" smtClean="0">
                <a:solidFill>
                  <a:srgbClr val="FF6600"/>
                </a:solidFill>
              </a:rPr>
            </a:br>
            <a:endParaRPr lang="he-IL" sz="2000" dirty="0" smtClean="0"/>
          </a:p>
        </p:txBody>
      </p:sp>
      <p:sp>
        <p:nvSpPr>
          <p:cNvPr id="5127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5EEA6C37-158C-43B0-9438-177B2E42613B}" type="slidenum">
              <a:rPr lang="he-IL"/>
              <a:pPr>
                <a:defRPr/>
              </a:pPr>
              <a:t>5</a:t>
            </a:fld>
            <a:endParaRPr lang="he-IL" dirty="0"/>
          </a:p>
        </p:txBody>
      </p:sp>
      <p:sp>
        <p:nvSpPr>
          <p:cNvPr id="6" name="Rectangle 12"/>
          <p:cNvSpPr/>
          <p:nvPr/>
        </p:nvSpPr>
        <p:spPr>
          <a:xfrm>
            <a:off x="323850" y="3141663"/>
            <a:ext cx="8196263" cy="1582737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2">
                  <a:lumMod val="95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/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b="1" dirty="0" smtClean="0">
                <a:solidFill>
                  <a:schemeClr val="tx1"/>
                </a:solidFill>
              </a:rPr>
              <a:t>الجواب</a:t>
            </a:r>
            <a:r>
              <a:rPr lang="he-IL" b="1" dirty="0" smtClean="0">
                <a:solidFill>
                  <a:schemeClr val="tx1"/>
                </a:solidFill>
              </a:rPr>
              <a:t>:</a:t>
            </a:r>
            <a:endParaRPr lang="he-IL" b="1" dirty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chemeClr val="tx1"/>
                </a:solidFill>
              </a:rPr>
              <a:t>نص التفاعل هو</a:t>
            </a:r>
            <a:r>
              <a:rPr lang="he-IL" dirty="0" smtClean="0">
                <a:solidFill>
                  <a:schemeClr val="tx1"/>
                </a:solidFill>
              </a:rPr>
              <a:t>:</a:t>
            </a:r>
            <a:endParaRPr lang="he-IL" dirty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dirty="0">
                <a:solidFill>
                  <a:schemeClr val="tx1"/>
                </a:solidFill>
              </a:rPr>
              <a:t>                             </a:t>
            </a:r>
            <a:r>
              <a:rPr lang="en-US" dirty="0">
                <a:solidFill>
                  <a:schemeClr val="tx1"/>
                </a:solidFill>
              </a:rPr>
              <a:t>CH</a:t>
            </a:r>
            <a:r>
              <a:rPr lang="en-US" baseline="-25000" dirty="0">
                <a:solidFill>
                  <a:schemeClr val="tx1"/>
                </a:solidFill>
              </a:rPr>
              <a:t>3</a:t>
            </a:r>
            <a:r>
              <a:rPr lang="en-US" dirty="0">
                <a:solidFill>
                  <a:schemeClr val="tx1"/>
                </a:solidFill>
              </a:rPr>
              <a:t>OH</a:t>
            </a:r>
            <a:r>
              <a:rPr lang="en-US" baseline="-25000" dirty="0">
                <a:solidFill>
                  <a:schemeClr val="tx1"/>
                </a:solidFill>
              </a:rPr>
              <a:t>(l)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  <a:sym typeface="Wingdings" pitchFamily="2" charset="2"/>
              </a:rPr>
              <a:t>------&gt; </a:t>
            </a:r>
            <a:r>
              <a:rPr lang="en-US" dirty="0">
                <a:solidFill>
                  <a:schemeClr val="tx1"/>
                </a:solidFill>
              </a:rPr>
              <a:t>CH</a:t>
            </a:r>
            <a:r>
              <a:rPr lang="en-US" baseline="-25000" dirty="0">
                <a:solidFill>
                  <a:schemeClr val="tx1"/>
                </a:solidFill>
              </a:rPr>
              <a:t>3</a:t>
            </a:r>
            <a:r>
              <a:rPr lang="en-US" dirty="0">
                <a:solidFill>
                  <a:schemeClr val="tx1"/>
                </a:solidFill>
              </a:rPr>
              <a:t>OH</a:t>
            </a:r>
            <a:r>
              <a:rPr lang="en-US" baseline="-25000" dirty="0">
                <a:solidFill>
                  <a:schemeClr val="tx1"/>
                </a:solidFill>
              </a:rPr>
              <a:t>(aq)</a:t>
            </a:r>
            <a:endParaRPr lang="he-IL" dirty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7188" y="857250"/>
            <a:ext cx="8215312" cy="2211388"/>
          </a:xfrm>
          <a:prstGeom prst="rect">
            <a:avLst/>
          </a:prstGeom>
          <a:noFill/>
          <a:ln w="22225">
            <a:noFill/>
          </a:ln>
          <a:effectLst>
            <a:outerShdw sx="101000" sy="101000" algn="ctr" rotWithShape="0">
              <a:schemeClr val="bg1">
                <a:lumMod val="75000"/>
              </a:schemeClr>
            </a:outerShdw>
          </a:effectLst>
        </p:spPr>
        <p:txBody>
          <a:bodyPr rtlCol="1"/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/>
              <a:t>تعلمتم في الماضي صياغة </a:t>
            </a:r>
            <a:r>
              <a:rPr lang="ar-LB" dirty="0" err="1" smtClean="0"/>
              <a:t>ذائبية</a:t>
            </a:r>
            <a:r>
              <a:rPr lang="ar-LB" dirty="0" smtClean="0"/>
              <a:t> المادة </a:t>
            </a:r>
            <a:r>
              <a:rPr lang="ar-LB" dirty="0" smtClean="0"/>
              <a:t>الجز</a:t>
            </a:r>
            <a:r>
              <a:rPr lang="ar-SA" dirty="0" smtClean="0"/>
              <a:t>ي</a:t>
            </a:r>
            <a:r>
              <a:rPr lang="ar-LB" dirty="0" err="1" smtClean="0"/>
              <a:t>ئية</a:t>
            </a:r>
            <a:r>
              <a:rPr lang="ar-LB" dirty="0" smtClean="0"/>
              <a:t> </a:t>
            </a:r>
            <a:r>
              <a:rPr lang="ar-LB" dirty="0" smtClean="0"/>
              <a:t>في الماء</a:t>
            </a:r>
            <a:r>
              <a:rPr lang="he-IL" dirty="0" smtClean="0"/>
              <a:t>. 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/>
              <a:t>مثلا</a:t>
            </a:r>
            <a:r>
              <a:rPr lang="he-IL" dirty="0" smtClean="0"/>
              <a:t>: </a:t>
            </a:r>
            <a:r>
              <a:rPr lang="ar-LB" dirty="0" smtClean="0"/>
              <a:t>إذابة </a:t>
            </a:r>
            <a:r>
              <a:rPr lang="ar-LB" dirty="0" err="1" smtClean="0"/>
              <a:t>الميثانول</a:t>
            </a:r>
            <a:r>
              <a:rPr lang="ar-SA" dirty="0" smtClean="0"/>
              <a:t> </a:t>
            </a:r>
            <a:r>
              <a:rPr lang="en-US" dirty="0" smtClean="0"/>
              <a:t> CH</a:t>
            </a:r>
            <a:r>
              <a:rPr lang="en-US" baseline="-25000" dirty="0" smtClean="0"/>
              <a:t>3</a:t>
            </a:r>
            <a:r>
              <a:rPr lang="en-US" dirty="0" smtClean="0"/>
              <a:t>OH</a:t>
            </a:r>
            <a:r>
              <a:rPr lang="en-US" baseline="-25000" dirty="0" smtClean="0"/>
              <a:t>(l</a:t>
            </a:r>
            <a:r>
              <a:rPr lang="en-US" baseline="-25000" dirty="0" smtClean="0"/>
              <a:t>)</a:t>
            </a:r>
            <a:r>
              <a:rPr lang="he-IL" baseline="-25000" dirty="0" smtClean="0"/>
              <a:t> </a:t>
            </a:r>
            <a:r>
              <a:rPr lang="ar-LB" dirty="0" smtClean="0"/>
              <a:t>بالماء</a:t>
            </a:r>
            <a:r>
              <a:rPr lang="he-IL" dirty="0" smtClean="0"/>
              <a:t>. </a:t>
            </a:r>
            <a:r>
              <a:rPr lang="ar-LB" dirty="0" smtClean="0"/>
              <a:t>بما </a:t>
            </a:r>
            <a:r>
              <a:rPr lang="ar-LB" dirty="0" smtClean="0"/>
              <a:t>أن </a:t>
            </a:r>
            <a:r>
              <a:rPr lang="ar-LB" dirty="0" smtClean="0"/>
              <a:t>مبنى الجزيئات للمادة </a:t>
            </a:r>
            <a:r>
              <a:rPr lang="ar-LB" dirty="0" smtClean="0"/>
              <a:t>الجز</a:t>
            </a:r>
            <a:r>
              <a:rPr lang="ar-SA" dirty="0" smtClean="0"/>
              <a:t>ي</a:t>
            </a:r>
            <a:r>
              <a:rPr lang="ar-LB" dirty="0" err="1" smtClean="0"/>
              <a:t>ئية</a:t>
            </a:r>
            <a:r>
              <a:rPr lang="ar-LB" dirty="0" smtClean="0"/>
              <a:t> </a:t>
            </a:r>
            <a:r>
              <a:rPr lang="ar-LB" dirty="0" smtClean="0"/>
              <a:t>لا </a:t>
            </a:r>
            <a:r>
              <a:rPr lang="ar-LB" dirty="0" smtClean="0"/>
              <a:t>يتغير</a:t>
            </a:r>
            <a:r>
              <a:rPr lang="ar-SA" dirty="0" smtClean="0"/>
              <a:t> </a:t>
            </a:r>
            <a:r>
              <a:rPr lang="ar-LB" dirty="0" smtClean="0"/>
              <a:t>خلال الإذابة</a:t>
            </a:r>
            <a:r>
              <a:rPr lang="ar-SA" dirty="0" smtClean="0"/>
              <a:t>،</a:t>
            </a:r>
            <a:r>
              <a:rPr lang="he-IL" dirty="0" smtClean="0"/>
              <a:t> </a:t>
            </a:r>
            <a:r>
              <a:rPr lang="ar-LB" dirty="0" smtClean="0"/>
              <a:t>تتغير فقط حالة المادة في صياغة العملية</a:t>
            </a:r>
            <a:r>
              <a:rPr lang="he-IL" dirty="0" smtClean="0"/>
              <a:t>.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 smtClean="0"/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b="1" dirty="0" smtClean="0">
                <a:solidFill>
                  <a:srgbClr val="1D4C72"/>
                </a:solidFill>
              </a:rPr>
              <a:t>سؤال </a:t>
            </a:r>
            <a:r>
              <a:rPr lang="he-IL" b="1" dirty="0" smtClean="0">
                <a:solidFill>
                  <a:srgbClr val="1D4C72"/>
                </a:solidFill>
              </a:rPr>
              <a:t> 1: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rgbClr val="1D4C72"/>
                </a:solidFill>
              </a:rPr>
              <a:t>صيغوا عملية إذابة </a:t>
            </a:r>
            <a:r>
              <a:rPr lang="ar-LB" dirty="0" err="1" smtClean="0">
                <a:solidFill>
                  <a:srgbClr val="1D4C72"/>
                </a:solidFill>
              </a:rPr>
              <a:t>الميثانول</a:t>
            </a:r>
            <a:r>
              <a:rPr lang="ar-SA" dirty="0" smtClean="0">
                <a:solidFill>
                  <a:srgbClr val="1D4C72"/>
                </a:solidFill>
              </a:rPr>
              <a:t>،</a:t>
            </a:r>
            <a:r>
              <a:rPr lang="he-IL" dirty="0" smtClean="0">
                <a:solidFill>
                  <a:srgbClr val="1D4C72"/>
                </a:solidFill>
              </a:rPr>
              <a:t> </a:t>
            </a:r>
            <a:r>
              <a:rPr lang="en-US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CH</a:t>
            </a:r>
            <a:r>
              <a:rPr lang="en-US" baseline="-25000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OH</a:t>
            </a:r>
            <a:r>
              <a:rPr lang="en-US" baseline="-25000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(l)</a:t>
            </a:r>
            <a:r>
              <a:rPr lang="he-IL" dirty="0" smtClean="0">
                <a:solidFill>
                  <a:srgbClr val="1D4C72"/>
                </a:solidFill>
              </a:rPr>
              <a:t> </a:t>
            </a:r>
            <a:r>
              <a:rPr lang="ar-LB" dirty="0" smtClean="0">
                <a:solidFill>
                  <a:srgbClr val="1D4C72"/>
                </a:solidFill>
              </a:rPr>
              <a:t>بالماء</a:t>
            </a:r>
            <a:r>
              <a:rPr lang="he-IL" dirty="0" smtClean="0">
                <a:solidFill>
                  <a:srgbClr val="1D4C72"/>
                </a:solidFill>
              </a:rPr>
              <a:t> </a:t>
            </a:r>
            <a:r>
              <a:rPr lang="en-US" dirty="0" smtClean="0">
                <a:solidFill>
                  <a:srgbClr val="1D4C72"/>
                </a:solidFill>
              </a:rPr>
              <a:t>H</a:t>
            </a:r>
            <a:r>
              <a:rPr lang="en-US" baseline="-25000" dirty="0" smtClean="0">
                <a:solidFill>
                  <a:srgbClr val="1D4C72"/>
                </a:solidFill>
              </a:rPr>
              <a:t>2</a:t>
            </a:r>
            <a:r>
              <a:rPr lang="en-US" dirty="0" smtClean="0">
                <a:solidFill>
                  <a:srgbClr val="1D4C72"/>
                </a:solidFill>
              </a:rPr>
              <a:t>O</a:t>
            </a:r>
            <a:r>
              <a:rPr lang="he-IL" dirty="0" smtClean="0">
                <a:solidFill>
                  <a:srgbClr val="1D4C72"/>
                </a:solidFill>
              </a:rPr>
              <a:t>.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dirty="0" smtClean="0"/>
              <a:t> </a:t>
            </a:r>
            <a:endParaRPr lang="he-IL" dirty="0" smtClean="0"/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>
              <a:latin typeface="+mn-lt"/>
              <a:cs typeface="+mn-cs"/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1271" name="מלבן 7"/>
          <p:cNvSpPr>
            <a:spLocks noChangeArrowheads="1"/>
          </p:cNvSpPr>
          <p:nvPr/>
        </p:nvSpPr>
        <p:spPr bwMode="auto">
          <a:xfrm>
            <a:off x="4932363" y="3573463"/>
            <a:ext cx="4730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H</a:t>
            </a:r>
            <a:r>
              <a:rPr lang="en-US" sz="1200" baseline="-25000"/>
              <a:t>2</a:t>
            </a:r>
            <a:r>
              <a:rPr lang="en-US" sz="1200"/>
              <a:t>O</a:t>
            </a:r>
            <a:endParaRPr lang="he-IL" sz="1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1775" y="500063"/>
            <a:ext cx="8215313" cy="46037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26" name="TextBox 25"/>
          <p:cNvSpPr txBox="1"/>
          <p:nvPr/>
        </p:nvSpPr>
        <p:spPr>
          <a:xfrm>
            <a:off x="357188" y="857250"/>
            <a:ext cx="8215312" cy="2211388"/>
          </a:xfrm>
          <a:prstGeom prst="rect">
            <a:avLst/>
          </a:prstGeom>
          <a:noFill/>
          <a:ln w="22225">
            <a:noFill/>
          </a:ln>
          <a:effectLst>
            <a:outerShdw sx="101000" sy="101000" algn="ctr" rotWithShape="0">
              <a:schemeClr val="bg1">
                <a:lumMod val="75000"/>
              </a:schemeClr>
            </a:outerShdw>
          </a:effectLst>
        </p:spPr>
        <p:txBody>
          <a:bodyPr rtlCol="1"/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dirty="0" err="1" smtClean="0">
                <a:latin typeface="+mn-lt"/>
                <a:cs typeface="+mn-cs"/>
              </a:rPr>
              <a:t>ال</a:t>
            </a:r>
            <a:r>
              <a:rPr lang="ar-LB" dirty="0" smtClean="0">
                <a:latin typeface="+mn-lt"/>
                <a:cs typeface="+mn-cs"/>
              </a:rPr>
              <a:t>مادة </a:t>
            </a:r>
            <a:r>
              <a:rPr lang="ar-SA" dirty="0" err="1" smtClean="0">
                <a:latin typeface="+mn-lt"/>
                <a:cs typeface="+mn-cs"/>
              </a:rPr>
              <a:t>ال</a:t>
            </a:r>
            <a:r>
              <a:rPr lang="ar-LB" dirty="0" smtClean="0">
                <a:latin typeface="+mn-lt"/>
                <a:cs typeface="+mn-cs"/>
              </a:rPr>
              <a:t>جزيئية غير</a:t>
            </a:r>
            <a:r>
              <a:rPr lang="ar-SA" dirty="0" err="1" smtClean="0">
                <a:latin typeface="+mn-lt"/>
                <a:cs typeface="+mn-cs"/>
              </a:rPr>
              <a:t>ال</a:t>
            </a:r>
            <a:r>
              <a:rPr lang="ar-LB" dirty="0" smtClean="0">
                <a:latin typeface="+mn-lt"/>
                <a:cs typeface="+mn-cs"/>
              </a:rPr>
              <a:t>قطبية </a:t>
            </a:r>
            <a:r>
              <a:rPr lang="ar-LB" dirty="0" smtClean="0">
                <a:latin typeface="+mn-lt"/>
                <a:cs typeface="+mn-cs"/>
              </a:rPr>
              <a:t>لديها القدرة على تكوين </a:t>
            </a:r>
            <a:r>
              <a:rPr lang="ar-LB" dirty="0" smtClean="0">
                <a:latin typeface="+mn-lt"/>
                <a:cs typeface="+mn-cs"/>
              </a:rPr>
              <a:t>أربطة فان</a:t>
            </a:r>
            <a:r>
              <a:rPr lang="ar-SA" dirty="0" smtClean="0">
                <a:latin typeface="+mn-lt"/>
                <a:cs typeface="+mn-cs"/>
              </a:rPr>
              <a:t> </a:t>
            </a:r>
            <a:r>
              <a:rPr lang="ar-LB" dirty="0" smtClean="0">
                <a:latin typeface="+mn-lt"/>
                <a:cs typeface="+mn-cs"/>
              </a:rPr>
              <a:t>د</a:t>
            </a:r>
            <a:r>
              <a:rPr lang="ar-SA" dirty="0" smtClean="0">
                <a:latin typeface="+mn-lt"/>
                <a:cs typeface="+mn-cs"/>
              </a:rPr>
              <a:t>ا</a:t>
            </a:r>
            <a:r>
              <a:rPr lang="ar-LB" dirty="0" smtClean="0">
                <a:latin typeface="+mn-lt"/>
                <a:cs typeface="+mn-cs"/>
              </a:rPr>
              <a:t>ر</a:t>
            </a:r>
            <a:r>
              <a:rPr lang="ar-SA" dirty="0" smtClean="0">
                <a:latin typeface="+mn-lt"/>
                <a:cs typeface="+mn-cs"/>
              </a:rPr>
              <a:t> </a:t>
            </a:r>
            <a:r>
              <a:rPr lang="ar-LB" dirty="0" err="1" smtClean="0">
                <a:latin typeface="+mn-lt"/>
                <a:cs typeface="+mn-cs"/>
              </a:rPr>
              <a:t>فالس</a:t>
            </a:r>
            <a:r>
              <a:rPr lang="ar-LB" dirty="0" smtClean="0">
                <a:latin typeface="+mn-lt"/>
                <a:cs typeface="+mn-cs"/>
              </a:rPr>
              <a:t> فقط</a:t>
            </a:r>
            <a:r>
              <a:rPr lang="ar-LB" dirty="0" smtClean="0">
                <a:latin typeface="+mn-lt"/>
                <a:cs typeface="+mn-cs"/>
              </a:rPr>
              <a:t>، لا تذوب </a:t>
            </a:r>
            <a:r>
              <a:rPr lang="ar-SA" dirty="0" smtClean="0">
                <a:latin typeface="+mn-lt"/>
                <a:cs typeface="+mn-cs"/>
              </a:rPr>
              <a:t>في </a:t>
            </a:r>
            <a:r>
              <a:rPr lang="ar-LB" dirty="0" smtClean="0">
                <a:latin typeface="+mn-lt"/>
                <a:cs typeface="+mn-cs"/>
              </a:rPr>
              <a:t>لماء</a:t>
            </a:r>
            <a:r>
              <a:rPr lang="ar-SA" dirty="0" smtClean="0">
                <a:latin typeface="+mn-lt"/>
                <a:cs typeface="+mn-cs"/>
              </a:rPr>
              <a:t>،</a:t>
            </a:r>
            <a:r>
              <a:rPr lang="he-IL" dirty="0" smtClean="0">
                <a:latin typeface="+mn-lt"/>
                <a:cs typeface="+mn-cs"/>
              </a:rPr>
              <a:t> </a:t>
            </a:r>
            <a:r>
              <a:rPr lang="ar-LB" dirty="0" smtClean="0">
                <a:latin typeface="+mn-lt"/>
                <a:cs typeface="+mn-cs"/>
              </a:rPr>
              <a:t>لكنها تذوب في </a:t>
            </a:r>
            <a:r>
              <a:rPr lang="ar-SA" dirty="0" err="1" smtClean="0">
                <a:latin typeface="+mn-lt"/>
                <a:cs typeface="+mn-cs"/>
              </a:rPr>
              <a:t>ال</a:t>
            </a:r>
            <a:r>
              <a:rPr lang="ar-LB" dirty="0" smtClean="0">
                <a:latin typeface="+mn-lt"/>
                <a:cs typeface="+mn-cs"/>
              </a:rPr>
              <a:t>مذيب غير</a:t>
            </a:r>
            <a:r>
              <a:rPr lang="ar-SA" dirty="0" smtClean="0">
                <a:latin typeface="+mn-lt"/>
                <a:cs typeface="+mn-cs"/>
              </a:rPr>
              <a:t> </a:t>
            </a:r>
            <a:r>
              <a:rPr lang="ar-SA" dirty="0" err="1" smtClean="0">
                <a:latin typeface="+mn-lt"/>
                <a:cs typeface="+mn-cs"/>
              </a:rPr>
              <a:t>ال</a:t>
            </a:r>
            <a:r>
              <a:rPr lang="ar-LB" dirty="0" smtClean="0">
                <a:latin typeface="+mn-lt"/>
                <a:cs typeface="+mn-cs"/>
              </a:rPr>
              <a:t>قطبي </a:t>
            </a:r>
            <a:r>
              <a:rPr lang="ar-LB" dirty="0" smtClean="0">
                <a:latin typeface="+mn-lt"/>
                <a:cs typeface="+mn-cs"/>
              </a:rPr>
              <a:t>كسائل الهيكسان </a:t>
            </a:r>
            <a:r>
              <a:rPr lang="en-US" dirty="0" smtClean="0">
                <a:latin typeface="+mn-lt"/>
                <a:cs typeface="+mn-cs"/>
              </a:rPr>
              <a:t>C</a:t>
            </a:r>
            <a:r>
              <a:rPr lang="en-US" baseline="-25000" dirty="0" smtClean="0">
                <a:latin typeface="+mn-lt"/>
                <a:cs typeface="+mn-cs"/>
              </a:rPr>
              <a:t>6</a:t>
            </a:r>
            <a:r>
              <a:rPr lang="en-US" dirty="0" smtClean="0">
                <a:latin typeface="+mn-lt"/>
                <a:cs typeface="+mn-cs"/>
              </a:rPr>
              <a:t>H</a:t>
            </a:r>
            <a:r>
              <a:rPr lang="en-US" baseline="-25000" dirty="0" smtClean="0">
                <a:latin typeface="+mn-lt"/>
                <a:cs typeface="+mn-cs"/>
              </a:rPr>
              <a:t>14</a:t>
            </a:r>
            <a:r>
              <a:rPr lang="he-IL" dirty="0">
                <a:latin typeface="+mn-lt"/>
                <a:cs typeface="+mn-cs"/>
              </a:rPr>
              <a:t>. </a:t>
            </a:r>
            <a:r>
              <a:rPr lang="ar-LB" dirty="0" smtClean="0">
                <a:latin typeface="+mn-lt"/>
                <a:cs typeface="+mn-cs"/>
              </a:rPr>
              <a:t>ايضا في هذه الحالة لا يتغير مبنى </a:t>
            </a:r>
            <a:r>
              <a:rPr lang="ar-LB" dirty="0" smtClean="0">
                <a:latin typeface="+mn-lt"/>
                <a:cs typeface="+mn-cs"/>
              </a:rPr>
              <a:t>الجز</a:t>
            </a:r>
            <a:r>
              <a:rPr lang="ar-SA" dirty="0" smtClean="0">
                <a:latin typeface="+mn-lt"/>
                <a:cs typeface="+mn-cs"/>
              </a:rPr>
              <a:t>ئ</a:t>
            </a:r>
            <a:r>
              <a:rPr lang="ar-LB" dirty="0" smtClean="0">
                <a:latin typeface="+mn-lt"/>
                <a:cs typeface="+mn-cs"/>
              </a:rPr>
              <a:t> المذاب</a:t>
            </a:r>
            <a:r>
              <a:rPr lang="ar-SA" dirty="0" smtClean="0">
                <a:latin typeface="+mn-lt"/>
                <a:cs typeface="+mn-cs"/>
              </a:rPr>
              <a:t>،</a:t>
            </a:r>
            <a:r>
              <a:rPr lang="he-IL" dirty="0" smtClean="0">
                <a:latin typeface="+mn-lt"/>
                <a:cs typeface="+mn-cs"/>
              </a:rPr>
              <a:t> </a:t>
            </a:r>
            <a:r>
              <a:rPr lang="ar-LB" dirty="0" smtClean="0">
                <a:latin typeface="+mn-lt"/>
                <a:cs typeface="+mn-cs"/>
              </a:rPr>
              <a:t>ولهذا تتغير فقط حالة المادة</a:t>
            </a:r>
            <a:r>
              <a:rPr lang="he-IL" dirty="0" smtClean="0">
                <a:latin typeface="+mn-lt"/>
                <a:cs typeface="+mn-cs"/>
              </a:rPr>
              <a:t>. </a:t>
            </a:r>
            <a:r>
              <a:rPr lang="ar-LB" dirty="0" smtClean="0">
                <a:latin typeface="+mn-lt"/>
                <a:cs typeface="+mn-cs"/>
              </a:rPr>
              <a:t>بصيغة </a:t>
            </a:r>
            <a:r>
              <a:rPr lang="ar-LB" dirty="0" smtClean="0">
                <a:latin typeface="+mn-lt"/>
                <a:cs typeface="+mn-cs"/>
              </a:rPr>
              <a:t>العملية</a:t>
            </a:r>
            <a:r>
              <a:rPr lang="ar-SA" dirty="0" smtClean="0">
                <a:latin typeface="+mn-lt"/>
                <a:cs typeface="+mn-cs"/>
              </a:rPr>
              <a:t>،</a:t>
            </a:r>
            <a:r>
              <a:rPr lang="he-IL" dirty="0" smtClean="0">
                <a:latin typeface="+mn-lt"/>
                <a:cs typeface="+mn-cs"/>
              </a:rPr>
              <a:t> </a:t>
            </a:r>
            <a:r>
              <a:rPr lang="ar-LB" dirty="0" smtClean="0">
                <a:latin typeface="+mn-lt"/>
                <a:cs typeface="+mn-cs"/>
              </a:rPr>
              <a:t>يجب التسجيل بداخل اقواس صغيرة لدى الناتج صيغة المذيب</a:t>
            </a:r>
            <a:r>
              <a:rPr lang="he-IL" dirty="0" smtClean="0">
                <a:latin typeface="+mn-lt"/>
                <a:cs typeface="+mn-cs"/>
              </a:rPr>
              <a:t>– </a:t>
            </a:r>
            <a:r>
              <a:rPr lang="ar-LB" dirty="0" err="1" smtClean="0">
                <a:latin typeface="+mn-lt"/>
                <a:cs typeface="+mn-cs"/>
              </a:rPr>
              <a:t>هكسان</a:t>
            </a:r>
            <a:r>
              <a:rPr lang="he-IL" dirty="0" smtClean="0">
                <a:latin typeface="+mn-lt"/>
                <a:cs typeface="+mn-cs"/>
              </a:rPr>
              <a:t> </a:t>
            </a:r>
            <a:r>
              <a:rPr lang="ar-LB" dirty="0" smtClean="0">
                <a:latin typeface="+mn-lt"/>
                <a:cs typeface="+mn-cs"/>
              </a:rPr>
              <a:t>و</a:t>
            </a:r>
            <a:r>
              <a:rPr lang="ar-LB" dirty="0" smtClean="0"/>
              <a:t>متبع </a:t>
            </a:r>
            <a:r>
              <a:rPr lang="ar-LB" dirty="0" smtClean="0">
                <a:latin typeface="+mn-lt"/>
                <a:cs typeface="+mn-cs"/>
              </a:rPr>
              <a:t>كذلك تسجيل </a:t>
            </a:r>
            <a:r>
              <a:rPr lang="ar-LB" dirty="0" smtClean="0">
                <a:latin typeface="+mn-lt"/>
                <a:cs typeface="+mn-cs"/>
              </a:rPr>
              <a:t>صيغة المذيب على سهم التفاعل</a:t>
            </a:r>
            <a:r>
              <a:rPr lang="he-IL" dirty="0" smtClean="0">
                <a:latin typeface="+mn-lt"/>
                <a:cs typeface="+mn-cs"/>
              </a:rPr>
              <a:t>.</a:t>
            </a:r>
            <a:endParaRPr lang="he-IL" dirty="0">
              <a:latin typeface="+mn-lt"/>
              <a:cs typeface="+mn-cs"/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>
              <a:latin typeface="+mn-lt"/>
              <a:cs typeface="+mn-cs"/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b="1" dirty="0" smtClean="0">
                <a:solidFill>
                  <a:srgbClr val="1D4C72"/>
                </a:solidFill>
                <a:latin typeface="+mn-lt"/>
                <a:cs typeface="+mn-cs"/>
              </a:rPr>
              <a:t>سؤال </a:t>
            </a:r>
            <a:r>
              <a:rPr lang="he-IL" b="1" dirty="0" smtClean="0">
                <a:solidFill>
                  <a:srgbClr val="1D4C72"/>
                </a:solidFill>
                <a:latin typeface="+mn-lt"/>
                <a:cs typeface="+mn-cs"/>
              </a:rPr>
              <a:t>2</a:t>
            </a:r>
            <a:r>
              <a:rPr lang="he-IL" b="1" dirty="0">
                <a:solidFill>
                  <a:srgbClr val="1D4C72"/>
                </a:solidFill>
                <a:latin typeface="+mn-lt"/>
                <a:cs typeface="+mn-cs"/>
              </a:rPr>
              <a:t>: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صيغوا عملية الاذابة لغاز الميثان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– </a:t>
            </a:r>
            <a:r>
              <a:rPr lang="en-US" dirty="0">
                <a:solidFill>
                  <a:srgbClr val="1D4C72"/>
                </a:solidFill>
                <a:latin typeface="+mn-lt"/>
                <a:cs typeface="+mn-cs"/>
              </a:rPr>
              <a:t>CH</a:t>
            </a:r>
            <a:r>
              <a:rPr lang="en-US" baseline="-25000" dirty="0">
                <a:solidFill>
                  <a:srgbClr val="1D4C72"/>
                </a:solidFill>
                <a:latin typeface="+mn-lt"/>
                <a:cs typeface="+mn-cs"/>
              </a:rPr>
              <a:t>4(g)</a:t>
            </a:r>
            <a:r>
              <a:rPr lang="he-IL" dirty="0">
                <a:solidFill>
                  <a:srgbClr val="1D4C72"/>
                </a:solidFill>
                <a:latin typeface="+mn-lt"/>
                <a:cs typeface="+mn-cs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+mn-lt"/>
                <a:cs typeface="+mn-cs"/>
              </a:rPr>
              <a:t>بالهكسان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 </a:t>
            </a:r>
            <a:r>
              <a:rPr lang="he-IL" dirty="0">
                <a:solidFill>
                  <a:srgbClr val="1D4C72"/>
                </a:solidFill>
                <a:latin typeface="+mn-lt"/>
                <a:cs typeface="+mn-cs"/>
              </a:rPr>
              <a:t>- </a:t>
            </a:r>
            <a:r>
              <a:rPr lang="en-US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baseline="-25000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baseline="-25000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14(l)</a:t>
            </a:r>
            <a:r>
              <a:rPr lang="he-IL" dirty="0">
                <a:solidFill>
                  <a:srgbClr val="1D4C72"/>
                </a:solidFill>
                <a:latin typeface="+mn-lt"/>
                <a:cs typeface="+mn-cs"/>
              </a:rPr>
              <a:t>.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dirty="0">
                <a:solidFill>
                  <a:srgbClr val="1D4C72"/>
                </a:solidFill>
                <a:latin typeface="+mn-lt"/>
                <a:cs typeface="+mn-cs"/>
              </a:rPr>
              <a:t> 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>
              <a:solidFill>
                <a:srgbClr val="1D4C72"/>
              </a:solidFill>
              <a:latin typeface="+mn-lt"/>
              <a:cs typeface="+mn-cs"/>
            </a:endParaRPr>
          </a:p>
        </p:txBody>
      </p:sp>
      <p:sp>
        <p:nvSpPr>
          <p:cNvPr id="12292" name="כותרת 5"/>
          <p:cNvSpPr>
            <a:spLocks noGrp="1"/>
          </p:cNvSpPr>
          <p:nvPr>
            <p:ph type="title"/>
          </p:nvPr>
        </p:nvSpPr>
        <p:spPr bwMode="auto">
          <a:xfrm>
            <a:off x="468313" y="115888"/>
            <a:ext cx="8229600" cy="34607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ar-LB" sz="2000" b="1" dirty="0" smtClean="0">
                <a:solidFill>
                  <a:srgbClr val="FF6600"/>
                </a:solidFill>
              </a:rPr>
              <a:t>ذائبية مادة </a:t>
            </a:r>
            <a:r>
              <a:rPr lang="ar-LB" sz="2000" b="1" dirty="0" smtClean="0">
                <a:solidFill>
                  <a:srgbClr val="FF6600"/>
                </a:solidFill>
              </a:rPr>
              <a:t>جز</a:t>
            </a:r>
            <a:r>
              <a:rPr lang="ar-SA" sz="2000" b="1" dirty="0" smtClean="0">
                <a:solidFill>
                  <a:srgbClr val="FF6600"/>
                </a:solidFill>
              </a:rPr>
              <a:t>ي</a:t>
            </a:r>
            <a:r>
              <a:rPr lang="ar-LB" sz="2000" b="1" dirty="0" err="1" smtClean="0">
                <a:solidFill>
                  <a:srgbClr val="FF6600"/>
                </a:solidFill>
              </a:rPr>
              <a:t>ئية</a:t>
            </a:r>
            <a:r>
              <a:rPr lang="ar-LB" sz="2000" b="1" dirty="0" smtClean="0">
                <a:solidFill>
                  <a:srgbClr val="FF6600"/>
                </a:solidFill>
              </a:rPr>
              <a:t> </a:t>
            </a:r>
            <a:r>
              <a:rPr lang="ar-LB" sz="2000" b="1" dirty="0" smtClean="0">
                <a:solidFill>
                  <a:srgbClr val="FF6600"/>
                </a:solidFill>
              </a:rPr>
              <a:t>في </a:t>
            </a:r>
            <a:r>
              <a:rPr lang="ar-LB" sz="2000" b="1" dirty="0" smtClean="0">
                <a:solidFill>
                  <a:srgbClr val="FF6600"/>
                </a:solidFill>
              </a:rPr>
              <a:t>الماء</a:t>
            </a:r>
            <a:r>
              <a:rPr lang="ar-SA" sz="2000" b="1" dirty="0" smtClean="0">
                <a:solidFill>
                  <a:srgbClr val="FF6600"/>
                </a:solidFill>
              </a:rPr>
              <a:t>،</a:t>
            </a:r>
            <a:r>
              <a:rPr lang="he-IL" sz="2000" b="1" dirty="0" smtClean="0">
                <a:solidFill>
                  <a:srgbClr val="FF6600"/>
                </a:solidFill>
              </a:rPr>
              <a:t> </a:t>
            </a:r>
            <a:r>
              <a:rPr lang="ar-LB" sz="2000" b="1" dirty="0" smtClean="0">
                <a:solidFill>
                  <a:srgbClr val="FF6600"/>
                </a:solidFill>
              </a:rPr>
              <a:t>سؤال</a:t>
            </a:r>
            <a:r>
              <a:rPr lang="he-IL" sz="2000" b="1" dirty="0" smtClean="0">
                <a:solidFill>
                  <a:srgbClr val="FF6600"/>
                </a:solidFill>
              </a:rPr>
              <a:t> 2</a:t>
            </a:r>
            <a:br>
              <a:rPr lang="he-IL" sz="2000" b="1" dirty="0" smtClean="0">
                <a:solidFill>
                  <a:srgbClr val="FF6600"/>
                </a:solidFill>
              </a:rPr>
            </a:br>
            <a:endParaRPr lang="he-IL" sz="2000" dirty="0" smtClean="0"/>
          </a:p>
        </p:txBody>
      </p:sp>
      <p:sp>
        <p:nvSpPr>
          <p:cNvPr id="5127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588FDB0-101F-4490-BE75-205813C4B054}" type="slidenum">
              <a:rPr lang="he-IL"/>
              <a:pPr>
                <a:defRPr/>
              </a:pPr>
              <a:t>6</a:t>
            </a:fld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1775" y="500063"/>
            <a:ext cx="8215313" cy="46037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13315" name="כותרת 7"/>
          <p:cNvSpPr>
            <a:spLocks noGrp="1"/>
          </p:cNvSpPr>
          <p:nvPr>
            <p:ph type="title"/>
          </p:nvPr>
        </p:nvSpPr>
        <p:spPr bwMode="auto">
          <a:xfrm>
            <a:off x="684213" y="115888"/>
            <a:ext cx="7858125" cy="433387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ar-LB" sz="2000" b="1" dirty="0" smtClean="0">
                <a:solidFill>
                  <a:srgbClr val="FF6600"/>
                </a:solidFill>
              </a:rPr>
              <a:t>ذائبية مادة </a:t>
            </a:r>
            <a:r>
              <a:rPr lang="ar-LB" sz="2000" b="1" dirty="0" smtClean="0">
                <a:solidFill>
                  <a:srgbClr val="FF6600"/>
                </a:solidFill>
              </a:rPr>
              <a:t>جز</a:t>
            </a:r>
            <a:r>
              <a:rPr lang="ar-SA" sz="2000" b="1" dirty="0" smtClean="0">
                <a:solidFill>
                  <a:srgbClr val="FF6600"/>
                </a:solidFill>
              </a:rPr>
              <a:t>ي</a:t>
            </a:r>
            <a:r>
              <a:rPr lang="ar-LB" sz="2000" b="1" dirty="0" err="1" smtClean="0">
                <a:solidFill>
                  <a:srgbClr val="FF6600"/>
                </a:solidFill>
              </a:rPr>
              <a:t>ئية</a:t>
            </a:r>
            <a:r>
              <a:rPr lang="ar-LB" sz="2000" b="1" dirty="0" smtClean="0">
                <a:solidFill>
                  <a:srgbClr val="FF6600"/>
                </a:solidFill>
              </a:rPr>
              <a:t> </a:t>
            </a:r>
            <a:r>
              <a:rPr lang="ar-LB" sz="2000" b="1" dirty="0" smtClean="0">
                <a:solidFill>
                  <a:srgbClr val="FF6600"/>
                </a:solidFill>
              </a:rPr>
              <a:t>في </a:t>
            </a:r>
            <a:r>
              <a:rPr lang="ar-LB" sz="2000" b="1" dirty="0" smtClean="0">
                <a:solidFill>
                  <a:srgbClr val="FF6600"/>
                </a:solidFill>
              </a:rPr>
              <a:t>الماء</a:t>
            </a:r>
            <a:r>
              <a:rPr lang="ar-SA" sz="2000" b="1" dirty="0" smtClean="0">
                <a:solidFill>
                  <a:srgbClr val="FF6600"/>
                </a:solidFill>
              </a:rPr>
              <a:t>،</a:t>
            </a:r>
            <a:r>
              <a:rPr lang="he-IL" sz="2000" b="1" dirty="0" smtClean="0">
                <a:solidFill>
                  <a:srgbClr val="FF6600"/>
                </a:solidFill>
              </a:rPr>
              <a:t> </a:t>
            </a:r>
            <a:r>
              <a:rPr lang="ar-LB" sz="2000" b="1" dirty="0" smtClean="0">
                <a:solidFill>
                  <a:srgbClr val="FF6600"/>
                </a:solidFill>
              </a:rPr>
              <a:t>سؤال</a:t>
            </a:r>
            <a:r>
              <a:rPr lang="he-IL" sz="2000" b="1" dirty="0" smtClean="0">
                <a:solidFill>
                  <a:srgbClr val="FF6600"/>
                </a:solidFill>
              </a:rPr>
              <a:t> 2</a:t>
            </a:r>
            <a:br>
              <a:rPr lang="he-IL" sz="2000" b="1" dirty="0" smtClean="0">
                <a:solidFill>
                  <a:srgbClr val="FF6600"/>
                </a:solidFill>
              </a:rPr>
            </a:br>
            <a:r>
              <a:rPr lang="he-IL" sz="2000" b="1" dirty="0" smtClean="0">
                <a:solidFill>
                  <a:srgbClr val="FF6600"/>
                </a:solidFill>
              </a:rPr>
              <a:t/>
            </a:r>
            <a:br>
              <a:rPr lang="he-IL" sz="2000" b="1" dirty="0" smtClean="0">
                <a:solidFill>
                  <a:srgbClr val="FF6600"/>
                </a:solidFill>
              </a:rPr>
            </a:br>
            <a:endParaRPr lang="he-IL" sz="2000" dirty="0" smtClean="0"/>
          </a:p>
        </p:txBody>
      </p:sp>
      <p:sp>
        <p:nvSpPr>
          <p:cNvPr id="5127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093F4581-5E94-45B0-9DD4-4F39B928B62E}" type="slidenum">
              <a:rPr lang="he-IL"/>
              <a:pPr>
                <a:defRPr/>
              </a:pPr>
              <a:t>7</a:t>
            </a:fld>
            <a:endParaRPr lang="he-IL" dirty="0"/>
          </a:p>
        </p:txBody>
      </p:sp>
      <p:sp>
        <p:nvSpPr>
          <p:cNvPr id="6" name="Rectangle 12"/>
          <p:cNvSpPr/>
          <p:nvPr/>
        </p:nvSpPr>
        <p:spPr>
          <a:xfrm>
            <a:off x="323850" y="3141663"/>
            <a:ext cx="8196263" cy="1582737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2">
                  <a:lumMod val="95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/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b="1" dirty="0" smtClean="0">
                <a:solidFill>
                  <a:schemeClr val="tx1"/>
                </a:solidFill>
              </a:rPr>
              <a:t>الجواب</a:t>
            </a:r>
            <a:r>
              <a:rPr lang="he-IL" b="1" dirty="0" smtClean="0">
                <a:solidFill>
                  <a:schemeClr val="tx1"/>
                </a:solidFill>
              </a:rPr>
              <a:t>:</a:t>
            </a:r>
            <a:endParaRPr lang="he-IL" b="1" dirty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chemeClr val="tx1"/>
                </a:solidFill>
              </a:rPr>
              <a:t>نص التفاعل هو</a:t>
            </a:r>
            <a:r>
              <a:rPr lang="he-IL" dirty="0" smtClean="0">
                <a:solidFill>
                  <a:schemeClr val="tx1"/>
                </a:solidFill>
              </a:rPr>
              <a:t>:</a:t>
            </a:r>
            <a:endParaRPr lang="he-IL" dirty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dirty="0">
                <a:solidFill>
                  <a:schemeClr val="tx1"/>
                </a:solidFill>
              </a:rPr>
              <a:t>                             </a:t>
            </a:r>
            <a:r>
              <a:rPr lang="en-US" dirty="0">
                <a:solidFill>
                  <a:schemeClr val="tx1"/>
                </a:solidFill>
              </a:rPr>
              <a:t>CH</a:t>
            </a:r>
            <a:r>
              <a:rPr lang="en-US" baseline="-25000" dirty="0">
                <a:solidFill>
                  <a:schemeClr val="tx1"/>
                </a:solidFill>
              </a:rPr>
              <a:t>4(g)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>
                <a:solidFill>
                  <a:schemeClr val="tx1"/>
                </a:solidFill>
                <a:sym typeface="Wingdings" pitchFamily="2" charset="2"/>
              </a:rPr>
              <a:t>-----&gt;   </a:t>
            </a:r>
            <a:r>
              <a:rPr lang="en-US" dirty="0">
                <a:solidFill>
                  <a:schemeClr val="tx1"/>
                </a:solidFill>
              </a:rPr>
              <a:t>CH</a:t>
            </a:r>
            <a:r>
              <a:rPr lang="en-US" baseline="-25000" dirty="0">
                <a:solidFill>
                  <a:schemeClr val="tx1"/>
                </a:solidFill>
              </a:rPr>
              <a:t>4</a:t>
            </a:r>
            <a:r>
              <a:rPr lang="en-US" sz="1100" dirty="0">
                <a:solidFill>
                  <a:schemeClr val="tx1"/>
                </a:solidFill>
              </a:rPr>
              <a:t>(C</a:t>
            </a:r>
            <a:r>
              <a:rPr lang="en-US" sz="1100" baseline="-25000" dirty="0">
                <a:solidFill>
                  <a:schemeClr val="tx1"/>
                </a:solidFill>
              </a:rPr>
              <a:t>6</a:t>
            </a:r>
            <a:r>
              <a:rPr lang="en-US" sz="1100" dirty="0">
                <a:solidFill>
                  <a:schemeClr val="tx1"/>
                </a:solidFill>
              </a:rPr>
              <a:t>H</a:t>
            </a:r>
            <a:r>
              <a:rPr lang="en-US" sz="1100" baseline="-25000" dirty="0">
                <a:solidFill>
                  <a:schemeClr val="tx1"/>
                </a:solidFill>
              </a:rPr>
              <a:t>14</a:t>
            </a:r>
            <a:r>
              <a:rPr lang="en-US" sz="1100" dirty="0">
                <a:solidFill>
                  <a:schemeClr val="tx1"/>
                </a:solidFill>
              </a:rPr>
              <a:t>)</a:t>
            </a:r>
            <a:endParaRPr lang="he-IL" sz="1100" dirty="0">
              <a:solidFill>
                <a:schemeClr val="tx1"/>
              </a:solidFill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7188" y="692150"/>
            <a:ext cx="8215312" cy="2211388"/>
          </a:xfrm>
          <a:prstGeom prst="rect">
            <a:avLst/>
          </a:prstGeom>
          <a:noFill/>
          <a:ln w="22225">
            <a:noFill/>
          </a:ln>
          <a:effectLst>
            <a:outerShdw sx="101000" sy="101000" algn="ctr" rotWithShape="0">
              <a:schemeClr val="bg1">
                <a:lumMod val="75000"/>
              </a:schemeClr>
            </a:outerShdw>
          </a:effectLst>
        </p:spPr>
        <p:txBody>
          <a:bodyPr rtlCol="1"/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dirty="0" err="1" smtClean="0"/>
              <a:t>ال</a:t>
            </a:r>
            <a:r>
              <a:rPr lang="ar-LB" dirty="0" smtClean="0"/>
              <a:t>مادة </a:t>
            </a:r>
            <a:r>
              <a:rPr lang="ar-SA" dirty="0" err="1" smtClean="0"/>
              <a:t>ال</a:t>
            </a:r>
            <a:r>
              <a:rPr lang="ar-LB" dirty="0" smtClean="0"/>
              <a:t>جزيئية غير</a:t>
            </a:r>
            <a:r>
              <a:rPr lang="ar-SA" dirty="0" err="1" smtClean="0"/>
              <a:t>ال</a:t>
            </a:r>
            <a:r>
              <a:rPr lang="ar-LB" dirty="0" smtClean="0"/>
              <a:t>قطبية لديها القدرة على تكوين أربطة </a:t>
            </a:r>
            <a:r>
              <a:rPr lang="ar-LB" dirty="0" smtClean="0"/>
              <a:t>فان</a:t>
            </a:r>
            <a:r>
              <a:rPr lang="ar-SA" dirty="0" smtClean="0"/>
              <a:t> </a:t>
            </a:r>
            <a:r>
              <a:rPr lang="ar-LB" dirty="0" smtClean="0"/>
              <a:t>د</a:t>
            </a:r>
            <a:r>
              <a:rPr lang="ar-SA" dirty="0" smtClean="0"/>
              <a:t>ا</a:t>
            </a:r>
            <a:r>
              <a:rPr lang="ar-LB" dirty="0" smtClean="0"/>
              <a:t>ر</a:t>
            </a:r>
            <a:r>
              <a:rPr lang="ar-SA" dirty="0" smtClean="0"/>
              <a:t> </a:t>
            </a:r>
            <a:r>
              <a:rPr lang="ar-LB" dirty="0" err="1" smtClean="0"/>
              <a:t>فالس</a:t>
            </a:r>
            <a:r>
              <a:rPr lang="ar-LB" dirty="0" smtClean="0"/>
              <a:t> </a:t>
            </a:r>
            <a:r>
              <a:rPr lang="ar-LB" dirty="0" smtClean="0"/>
              <a:t>فقط، لا تذوب </a:t>
            </a:r>
            <a:r>
              <a:rPr lang="ar-SA" dirty="0" smtClean="0"/>
              <a:t>في </a:t>
            </a:r>
            <a:r>
              <a:rPr lang="ar-LB" dirty="0" smtClean="0"/>
              <a:t>الماء</a:t>
            </a:r>
            <a:r>
              <a:rPr lang="ar-SA" dirty="0" smtClean="0"/>
              <a:t>،</a:t>
            </a:r>
            <a:r>
              <a:rPr lang="he-IL" dirty="0" smtClean="0"/>
              <a:t> </a:t>
            </a:r>
            <a:r>
              <a:rPr lang="ar-LB" dirty="0" smtClean="0"/>
              <a:t>لكنها تذوب في </a:t>
            </a:r>
            <a:r>
              <a:rPr lang="ar-SA" dirty="0" err="1" smtClean="0"/>
              <a:t>ال</a:t>
            </a:r>
            <a:r>
              <a:rPr lang="ar-LB" dirty="0" smtClean="0"/>
              <a:t>مذيب غير</a:t>
            </a:r>
            <a:r>
              <a:rPr lang="ar-SA" dirty="0" smtClean="0"/>
              <a:t> </a:t>
            </a:r>
            <a:r>
              <a:rPr lang="ar-SA" dirty="0" err="1" smtClean="0"/>
              <a:t>ال</a:t>
            </a:r>
            <a:r>
              <a:rPr lang="ar-LB" dirty="0" smtClean="0"/>
              <a:t>قطبي كسائل </a:t>
            </a:r>
            <a:r>
              <a:rPr lang="ar-LB" dirty="0" err="1" smtClean="0"/>
              <a:t>الهيكسان</a:t>
            </a:r>
            <a:r>
              <a:rPr lang="ar-LB" dirty="0" smtClean="0"/>
              <a:t> </a:t>
            </a:r>
            <a:r>
              <a:rPr lang="en-US" dirty="0" smtClean="0"/>
              <a:t>C</a:t>
            </a:r>
            <a:r>
              <a:rPr lang="en-US" baseline="-25000" dirty="0" smtClean="0"/>
              <a:t>6</a:t>
            </a:r>
            <a:r>
              <a:rPr lang="en-US" dirty="0" smtClean="0"/>
              <a:t>H</a:t>
            </a:r>
            <a:r>
              <a:rPr lang="en-US" baseline="-25000" dirty="0" smtClean="0"/>
              <a:t>14</a:t>
            </a:r>
            <a:r>
              <a:rPr lang="he-IL" dirty="0" smtClean="0"/>
              <a:t>. </a:t>
            </a:r>
            <a:r>
              <a:rPr lang="ar-LB" dirty="0" smtClean="0"/>
              <a:t>أيضا </a:t>
            </a:r>
            <a:r>
              <a:rPr lang="ar-LB" dirty="0" smtClean="0"/>
              <a:t>في هذه الحالة لا يتغير مبنى </a:t>
            </a:r>
            <a:r>
              <a:rPr lang="ar-LB" dirty="0" smtClean="0"/>
              <a:t>الجز</a:t>
            </a:r>
            <a:r>
              <a:rPr lang="ar-SA" dirty="0" smtClean="0"/>
              <a:t>ئ</a:t>
            </a:r>
            <a:r>
              <a:rPr lang="ar-LB" dirty="0" smtClean="0"/>
              <a:t> </a:t>
            </a:r>
            <a:r>
              <a:rPr lang="ar-LB" dirty="0" smtClean="0"/>
              <a:t>المذاب</a:t>
            </a:r>
            <a:r>
              <a:rPr lang="ar-SA" dirty="0" smtClean="0"/>
              <a:t>،</a:t>
            </a:r>
            <a:r>
              <a:rPr lang="he-IL" dirty="0" smtClean="0"/>
              <a:t> </a:t>
            </a:r>
            <a:r>
              <a:rPr lang="ar-LB" dirty="0" smtClean="0"/>
              <a:t>ولهذا تتغير فقط حالة المادة</a:t>
            </a:r>
            <a:r>
              <a:rPr lang="he-IL" dirty="0" smtClean="0"/>
              <a:t>. </a:t>
            </a:r>
            <a:r>
              <a:rPr lang="ar-LB" dirty="0" smtClean="0"/>
              <a:t>بصيغة العملية</a:t>
            </a:r>
            <a:r>
              <a:rPr lang="ar-SA" dirty="0" smtClean="0"/>
              <a:t>،</a:t>
            </a:r>
            <a:r>
              <a:rPr lang="he-IL" dirty="0" smtClean="0"/>
              <a:t> </a:t>
            </a:r>
            <a:r>
              <a:rPr lang="ar-LB" dirty="0" smtClean="0"/>
              <a:t>يجب التسجيل بداخل </a:t>
            </a:r>
            <a:r>
              <a:rPr lang="ar-LB" dirty="0" smtClean="0"/>
              <a:t>أقواس </a:t>
            </a:r>
            <a:r>
              <a:rPr lang="ar-LB" dirty="0" smtClean="0"/>
              <a:t>صغيرة لدى الناتج صيغة المذيب</a:t>
            </a:r>
            <a:r>
              <a:rPr lang="he-IL" dirty="0" smtClean="0"/>
              <a:t>– </a:t>
            </a:r>
            <a:r>
              <a:rPr lang="ar-LB" dirty="0" err="1" smtClean="0"/>
              <a:t>هكسان</a:t>
            </a:r>
            <a:r>
              <a:rPr lang="he-IL" dirty="0" smtClean="0"/>
              <a:t> </a:t>
            </a:r>
            <a:r>
              <a:rPr lang="ar-LB" dirty="0" smtClean="0"/>
              <a:t>ومتبع كذلك تسجيل </a:t>
            </a:r>
            <a:r>
              <a:rPr lang="ar-LB" dirty="0" smtClean="0"/>
              <a:t>صيغة المذيب على سهم التفاعل</a:t>
            </a:r>
            <a:r>
              <a:rPr lang="he-IL" dirty="0" smtClean="0"/>
              <a:t>.</a:t>
            </a:r>
            <a:endParaRPr lang="he-IL" dirty="0" smtClean="0"/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b="1" dirty="0" smtClean="0">
                <a:solidFill>
                  <a:srgbClr val="1D4C72"/>
                </a:solidFill>
              </a:rPr>
              <a:t>سؤال </a:t>
            </a:r>
            <a:r>
              <a:rPr lang="he-IL" b="1" dirty="0" smtClean="0">
                <a:solidFill>
                  <a:srgbClr val="1D4C72"/>
                </a:solidFill>
              </a:rPr>
              <a:t>2: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dirty="0" smtClean="0">
                <a:solidFill>
                  <a:srgbClr val="1D4C72"/>
                </a:solidFill>
              </a:rPr>
              <a:t>صيغوا عملية الاذابة لغاز الميثان</a:t>
            </a:r>
            <a:r>
              <a:rPr lang="he-IL" dirty="0" smtClean="0">
                <a:solidFill>
                  <a:srgbClr val="1D4C72"/>
                </a:solidFill>
              </a:rPr>
              <a:t>– </a:t>
            </a:r>
            <a:r>
              <a:rPr lang="en-US" dirty="0" smtClean="0">
                <a:solidFill>
                  <a:srgbClr val="1D4C72"/>
                </a:solidFill>
              </a:rPr>
              <a:t>CH</a:t>
            </a:r>
            <a:r>
              <a:rPr lang="en-US" baseline="-25000" dirty="0" smtClean="0">
                <a:solidFill>
                  <a:srgbClr val="1D4C72"/>
                </a:solidFill>
              </a:rPr>
              <a:t>4(g)</a:t>
            </a:r>
            <a:r>
              <a:rPr lang="he-IL" dirty="0" smtClean="0">
                <a:solidFill>
                  <a:srgbClr val="1D4C72"/>
                </a:solidFill>
              </a:rPr>
              <a:t> </a:t>
            </a:r>
            <a:r>
              <a:rPr lang="ar-LB" dirty="0" smtClean="0">
                <a:solidFill>
                  <a:srgbClr val="1D4C72"/>
                </a:solidFill>
              </a:rPr>
              <a:t>بالهكسان</a:t>
            </a:r>
            <a:r>
              <a:rPr lang="he-IL" dirty="0" smtClean="0">
                <a:solidFill>
                  <a:srgbClr val="1D4C72"/>
                </a:solidFill>
              </a:rPr>
              <a:t> - </a:t>
            </a:r>
            <a:r>
              <a:rPr lang="en-US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baseline="-25000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baseline="-25000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14(l)</a:t>
            </a:r>
            <a:r>
              <a:rPr lang="he-IL" dirty="0" smtClean="0">
                <a:solidFill>
                  <a:srgbClr val="1D4C72"/>
                </a:solidFill>
              </a:rPr>
              <a:t>.</a:t>
            </a:r>
            <a:r>
              <a:rPr lang="he-IL" dirty="0" smtClean="0">
                <a:solidFill>
                  <a:srgbClr val="1D4C72"/>
                </a:solidFill>
                <a:latin typeface="+mn-lt"/>
                <a:cs typeface="+mn-cs"/>
              </a:rPr>
              <a:t> </a:t>
            </a:r>
            <a:endParaRPr lang="he-IL" dirty="0">
              <a:solidFill>
                <a:srgbClr val="1D4C72"/>
              </a:solidFill>
              <a:latin typeface="+mn-lt"/>
              <a:cs typeface="+mn-cs"/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>
              <a:solidFill>
                <a:srgbClr val="1D4C72"/>
              </a:solidFill>
              <a:latin typeface="+mn-lt"/>
              <a:cs typeface="+mn-cs"/>
            </a:endParaRPr>
          </a:p>
        </p:txBody>
      </p:sp>
      <p:sp>
        <p:nvSpPr>
          <p:cNvPr id="13319" name="מלבן 7"/>
          <p:cNvSpPr>
            <a:spLocks noChangeArrowheads="1"/>
          </p:cNvSpPr>
          <p:nvPr/>
        </p:nvSpPr>
        <p:spPr bwMode="auto">
          <a:xfrm>
            <a:off x="4859338" y="3500438"/>
            <a:ext cx="669925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C</a:t>
            </a:r>
            <a:r>
              <a:rPr lang="en-US" sz="1200" baseline="-25000"/>
              <a:t>6</a:t>
            </a:r>
            <a:r>
              <a:rPr lang="en-US" sz="1200"/>
              <a:t>H</a:t>
            </a:r>
            <a:r>
              <a:rPr lang="en-US" sz="1200" baseline="-25000"/>
              <a:t>14(l)</a:t>
            </a:r>
            <a:endParaRPr lang="he-IL" sz="1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כותרת 7"/>
          <p:cNvSpPr>
            <a:spLocks noGrp="1"/>
          </p:cNvSpPr>
          <p:nvPr>
            <p:ph type="title"/>
          </p:nvPr>
        </p:nvSpPr>
        <p:spPr bwMode="auto">
          <a:xfrm>
            <a:off x="395288" y="115888"/>
            <a:ext cx="8229600" cy="274637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ar-LB" sz="2000" b="1" dirty="0" smtClean="0">
                <a:solidFill>
                  <a:srgbClr val="FF6600"/>
                </a:solidFill>
              </a:rPr>
              <a:t>امثلة اضافية للذائبية</a:t>
            </a:r>
            <a:r>
              <a:rPr lang="he-IL" sz="2000" b="1" dirty="0" smtClean="0">
                <a:solidFill>
                  <a:srgbClr val="FF6600"/>
                </a:solidFill>
              </a:rPr>
              <a:t/>
            </a:r>
            <a:br>
              <a:rPr lang="he-IL" sz="2000" b="1" dirty="0" smtClean="0">
                <a:solidFill>
                  <a:srgbClr val="FF6600"/>
                </a:solidFill>
              </a:rPr>
            </a:br>
            <a:endParaRPr lang="he-IL" sz="2000" dirty="0" smtClean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75FD2B-4344-4717-A9FD-87E019D34C78}" type="slidenum">
              <a:rPr lang="ar-SA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28638" y="1268413"/>
            <a:ext cx="7931150" cy="3794125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/>
          <a:lstStyle/>
          <a:p>
            <a:pPr>
              <a:lnSpc>
                <a:spcPct val="150000"/>
              </a:lnSpc>
              <a:buFont typeface="Arial" pitchFamily="34" charset="0"/>
              <a:buBlip>
                <a:blip r:embed="rId2"/>
              </a:buBlip>
              <a:defRPr/>
            </a:pPr>
            <a:r>
              <a:rPr lang="ar-LB" sz="1800" dirty="0" smtClean="0"/>
              <a:t>يود</a:t>
            </a:r>
            <a:r>
              <a:rPr lang="he-IL" sz="1800" dirty="0" smtClean="0"/>
              <a:t> </a:t>
            </a:r>
            <a:r>
              <a:rPr lang="en-US" sz="1800" dirty="0" smtClean="0"/>
              <a:t>I</a:t>
            </a:r>
            <a:r>
              <a:rPr lang="en-US" sz="1800" baseline="-25000" dirty="0" smtClean="0"/>
              <a:t>2</a:t>
            </a:r>
            <a:r>
              <a:rPr lang="he-IL" sz="1800" dirty="0" smtClean="0"/>
              <a:t> </a:t>
            </a:r>
            <a:r>
              <a:rPr lang="ar-LB" sz="1800" dirty="0" smtClean="0"/>
              <a:t>هو مادة </a:t>
            </a:r>
            <a:r>
              <a:rPr lang="ar-LB" sz="1800" dirty="0" smtClean="0"/>
              <a:t>جز</a:t>
            </a:r>
            <a:r>
              <a:rPr lang="ar-SA" sz="1800" dirty="0" smtClean="0"/>
              <a:t>ي</a:t>
            </a:r>
            <a:r>
              <a:rPr lang="ar-LB" sz="1800" dirty="0" err="1" smtClean="0"/>
              <a:t>ئية</a:t>
            </a:r>
            <a:r>
              <a:rPr lang="ar-SA" sz="1800" dirty="0" smtClean="0"/>
              <a:t>،</a:t>
            </a:r>
            <a:r>
              <a:rPr lang="he-IL" sz="1800" dirty="0" smtClean="0"/>
              <a:t> </a:t>
            </a:r>
            <a:r>
              <a:rPr lang="ar-LB" sz="1800" dirty="0" smtClean="0"/>
              <a:t>غير</a:t>
            </a:r>
            <a:r>
              <a:rPr lang="ar-SA" sz="1800" dirty="0" err="1" smtClean="0"/>
              <a:t>ال</a:t>
            </a:r>
            <a:r>
              <a:rPr lang="ar-LB" sz="1800" dirty="0" smtClean="0"/>
              <a:t>قطبية</a:t>
            </a:r>
            <a:r>
              <a:rPr lang="ar-SA" sz="1800" dirty="0" smtClean="0"/>
              <a:t>،</a:t>
            </a:r>
            <a:r>
              <a:rPr lang="he-IL" sz="1800" dirty="0" smtClean="0"/>
              <a:t> </a:t>
            </a:r>
            <a:r>
              <a:rPr lang="ar-LB" sz="1800" dirty="0" smtClean="0"/>
              <a:t>تحتوي على </a:t>
            </a:r>
            <a:r>
              <a:rPr lang="ar-LB" sz="1800" dirty="0" smtClean="0"/>
              <a:t>أربطة فان</a:t>
            </a:r>
            <a:r>
              <a:rPr lang="ar-SA" sz="1800" dirty="0" smtClean="0"/>
              <a:t> </a:t>
            </a:r>
            <a:r>
              <a:rPr lang="ar-LB" sz="1800" dirty="0" smtClean="0"/>
              <a:t>د</a:t>
            </a:r>
            <a:r>
              <a:rPr lang="ar-SA" sz="1800" dirty="0" smtClean="0"/>
              <a:t>ا</a:t>
            </a:r>
            <a:r>
              <a:rPr lang="ar-LB" sz="1800" dirty="0" smtClean="0"/>
              <a:t>ر</a:t>
            </a:r>
            <a:r>
              <a:rPr lang="ar-SA" sz="1800" dirty="0" smtClean="0"/>
              <a:t> </a:t>
            </a:r>
            <a:r>
              <a:rPr lang="ar-LB" sz="1800" dirty="0" err="1" smtClean="0"/>
              <a:t>فالس</a:t>
            </a:r>
            <a:r>
              <a:rPr lang="he-IL" sz="1800" dirty="0" smtClean="0"/>
              <a:t>. </a:t>
            </a:r>
            <a:r>
              <a:rPr lang="ar-LB" sz="1800" dirty="0" smtClean="0"/>
              <a:t>يذوب جيدا </a:t>
            </a:r>
            <a:r>
              <a:rPr lang="ar-SA" sz="1800" dirty="0" smtClean="0"/>
              <a:t>في </a:t>
            </a:r>
            <a:r>
              <a:rPr lang="ar-SA" sz="1800" dirty="0" err="1" smtClean="0"/>
              <a:t>ال</a:t>
            </a:r>
            <a:r>
              <a:rPr lang="ar-LB" sz="1800" dirty="0" smtClean="0"/>
              <a:t>سوائل غير</a:t>
            </a:r>
            <a:r>
              <a:rPr lang="ar-SA" sz="1800" dirty="0" smtClean="0"/>
              <a:t> </a:t>
            </a:r>
            <a:r>
              <a:rPr lang="ar-SA" sz="1800" dirty="0" err="1" smtClean="0"/>
              <a:t>ال</a:t>
            </a:r>
            <a:r>
              <a:rPr lang="ar-LB" sz="1800" dirty="0" smtClean="0"/>
              <a:t>قطبية</a:t>
            </a:r>
            <a:r>
              <a:rPr lang="ar-SA" sz="1800" dirty="0" smtClean="0"/>
              <a:t>،</a:t>
            </a:r>
            <a:r>
              <a:rPr lang="ar-LB" sz="1800" dirty="0" smtClean="0"/>
              <a:t> </a:t>
            </a:r>
            <a:r>
              <a:rPr lang="ar-LB" sz="1800" dirty="0" smtClean="0"/>
              <a:t>تحتوي على </a:t>
            </a:r>
            <a:r>
              <a:rPr lang="ar-LB" sz="1800" dirty="0" smtClean="0"/>
              <a:t>أربطة </a:t>
            </a:r>
            <a:r>
              <a:rPr lang="ar-LB" sz="1800" dirty="0" smtClean="0"/>
              <a:t>فان</a:t>
            </a:r>
            <a:r>
              <a:rPr lang="ar-SA" sz="1800" dirty="0" smtClean="0"/>
              <a:t> </a:t>
            </a:r>
            <a:r>
              <a:rPr lang="ar-LB" sz="1800" dirty="0" smtClean="0"/>
              <a:t>د</a:t>
            </a:r>
            <a:r>
              <a:rPr lang="ar-SA" sz="1800" dirty="0" smtClean="0"/>
              <a:t>ا</a:t>
            </a:r>
            <a:r>
              <a:rPr lang="ar-LB" sz="1800" dirty="0" smtClean="0"/>
              <a:t>ر</a:t>
            </a:r>
            <a:r>
              <a:rPr lang="ar-SA" sz="1800" dirty="0" smtClean="0"/>
              <a:t> </a:t>
            </a:r>
            <a:r>
              <a:rPr lang="ar-LB" sz="1800" dirty="0" err="1" smtClean="0"/>
              <a:t>فالس</a:t>
            </a:r>
            <a:r>
              <a:rPr lang="ar-LB" sz="1800" dirty="0" smtClean="0"/>
              <a:t> </a:t>
            </a:r>
            <a:r>
              <a:rPr lang="ar-LB" sz="1800" dirty="0" smtClean="0"/>
              <a:t>مثل الهيكسان </a:t>
            </a:r>
            <a:r>
              <a:rPr lang="en-US" sz="1800" dirty="0" smtClean="0"/>
              <a:t>C</a:t>
            </a:r>
            <a:r>
              <a:rPr lang="en-US" sz="1800" baseline="-25000" dirty="0" smtClean="0"/>
              <a:t>6</a:t>
            </a:r>
            <a:r>
              <a:rPr lang="en-US" sz="1800" dirty="0" smtClean="0"/>
              <a:t>H</a:t>
            </a:r>
            <a:r>
              <a:rPr lang="en-US" sz="1800" baseline="-25000" dirty="0" smtClean="0"/>
              <a:t>14</a:t>
            </a:r>
            <a:r>
              <a:rPr lang="he-IL" sz="1800" baseline="-25000" dirty="0" smtClean="0"/>
              <a:t> </a:t>
            </a:r>
            <a:r>
              <a:rPr lang="en-US" sz="1800" dirty="0" smtClean="0"/>
              <a:t>.</a:t>
            </a:r>
            <a:r>
              <a:rPr lang="he-IL" sz="1800" dirty="0" smtClean="0"/>
              <a:t> </a:t>
            </a:r>
            <a:r>
              <a:rPr lang="ar-LB" sz="1800" dirty="0" smtClean="0"/>
              <a:t>متبع التفسير انه عند </a:t>
            </a:r>
            <a:r>
              <a:rPr lang="ar-LB" sz="1800" dirty="0" smtClean="0"/>
              <a:t>الإذابة</a:t>
            </a:r>
            <a:r>
              <a:rPr lang="ar-SA" sz="1800" dirty="0" smtClean="0"/>
              <a:t>،</a:t>
            </a:r>
            <a:r>
              <a:rPr lang="ar-LB" sz="1800" dirty="0" smtClean="0"/>
              <a:t> </a:t>
            </a:r>
            <a:r>
              <a:rPr lang="ar-LB" sz="1800" dirty="0" smtClean="0"/>
              <a:t>جزيئات اليود تندمج </a:t>
            </a:r>
            <a:r>
              <a:rPr lang="ar-LB" sz="1800" dirty="0" smtClean="0"/>
              <a:t>بأربطة </a:t>
            </a:r>
            <a:r>
              <a:rPr lang="ar-LB" sz="1800" dirty="0" smtClean="0"/>
              <a:t>فان</a:t>
            </a:r>
            <a:r>
              <a:rPr lang="ar-SA" sz="1800" dirty="0" smtClean="0"/>
              <a:t> </a:t>
            </a:r>
            <a:r>
              <a:rPr lang="ar-LB" sz="1800" dirty="0" smtClean="0"/>
              <a:t>د</a:t>
            </a:r>
            <a:r>
              <a:rPr lang="ar-SA" sz="1800" dirty="0" smtClean="0"/>
              <a:t>ا</a:t>
            </a:r>
            <a:r>
              <a:rPr lang="ar-LB" sz="1800" dirty="0" smtClean="0"/>
              <a:t>ر</a:t>
            </a:r>
            <a:r>
              <a:rPr lang="ar-SA" sz="1800" dirty="0" smtClean="0"/>
              <a:t> </a:t>
            </a:r>
            <a:r>
              <a:rPr lang="ar-LB" sz="1800" dirty="0" err="1" smtClean="0"/>
              <a:t>فالس</a:t>
            </a:r>
            <a:r>
              <a:rPr lang="ar-LB" sz="1800" dirty="0" smtClean="0"/>
              <a:t> </a:t>
            </a:r>
            <a:r>
              <a:rPr lang="ar-LB" sz="1800" dirty="0" smtClean="0"/>
              <a:t>القائمة في المذيب</a:t>
            </a:r>
            <a:r>
              <a:rPr lang="he-IL" sz="1800" dirty="0" smtClean="0"/>
              <a:t>. </a:t>
            </a:r>
            <a:r>
              <a:rPr lang="ar-LB" sz="1800" dirty="0" smtClean="0"/>
              <a:t>قوة الاربطة قبل الخلط وبعده </a:t>
            </a:r>
            <a:r>
              <a:rPr lang="ar-LB" sz="1800" dirty="0" smtClean="0"/>
              <a:t>متشابهة</a:t>
            </a:r>
            <a:r>
              <a:rPr lang="ar-SA" sz="1800" dirty="0" smtClean="0"/>
              <a:t>،</a:t>
            </a:r>
            <a:r>
              <a:rPr lang="he-IL" sz="1800" dirty="0" smtClean="0"/>
              <a:t> </a:t>
            </a:r>
            <a:r>
              <a:rPr lang="ar-LB" sz="1800" dirty="0" smtClean="0"/>
              <a:t>ولهذا لا يوجد خسارة للطاقة</a:t>
            </a:r>
            <a:r>
              <a:rPr lang="he-IL" sz="1800" dirty="0" smtClean="0"/>
              <a:t>.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ar-LB" sz="1800" dirty="0" smtClean="0"/>
              <a:t>نص عملية الاذابة هو</a:t>
            </a:r>
            <a:r>
              <a:rPr lang="he-IL" sz="1800" dirty="0" smtClean="0"/>
              <a:t>:  </a:t>
            </a:r>
            <a:r>
              <a:rPr lang="en-US" sz="1800" dirty="0" smtClean="0"/>
              <a:t>I</a:t>
            </a:r>
            <a:r>
              <a:rPr lang="en-US" sz="1800" baseline="-25000" dirty="0" smtClean="0"/>
              <a:t>2(s)</a:t>
            </a:r>
            <a:r>
              <a:rPr lang="en-US" sz="1800" dirty="0" smtClean="0"/>
              <a:t> </a:t>
            </a:r>
            <a:r>
              <a:rPr lang="en-US" sz="1800" dirty="0" smtClean="0">
                <a:sym typeface="Wingdings" pitchFamily="2" charset="2"/>
              </a:rPr>
              <a:t>------&gt; I</a:t>
            </a:r>
            <a:r>
              <a:rPr lang="en-US" sz="1800" baseline="-25000" dirty="0" smtClean="0">
                <a:sym typeface="Wingdings" pitchFamily="2" charset="2"/>
              </a:rPr>
              <a:t>2(CCl4)</a:t>
            </a:r>
            <a:br>
              <a:rPr lang="en-US" sz="1800" baseline="-25000" dirty="0" smtClean="0">
                <a:sym typeface="Wingdings" pitchFamily="2" charset="2"/>
              </a:rPr>
            </a:br>
            <a:endParaRPr lang="en-US" sz="1800" baseline="-25000" dirty="0" smtClean="0"/>
          </a:p>
          <a:p>
            <a:pPr>
              <a:lnSpc>
                <a:spcPct val="120000"/>
              </a:lnSpc>
              <a:buFont typeface="Arial" pitchFamily="34" charset="0"/>
              <a:buBlip>
                <a:blip r:embed="rId2"/>
              </a:buBlip>
              <a:defRPr/>
            </a:pPr>
            <a:r>
              <a:rPr lang="ar-LB" sz="1800" dirty="0" smtClean="0"/>
              <a:t>يود</a:t>
            </a:r>
            <a:r>
              <a:rPr lang="he-IL" sz="1800" dirty="0" smtClean="0"/>
              <a:t> </a:t>
            </a:r>
            <a:r>
              <a:rPr lang="en-US" sz="1800" dirty="0" smtClean="0"/>
              <a:t>I</a:t>
            </a:r>
            <a:r>
              <a:rPr lang="en-US" sz="1800" baseline="-25000" dirty="0" smtClean="0"/>
              <a:t>2</a:t>
            </a:r>
            <a:r>
              <a:rPr lang="he-IL" sz="1800" dirty="0" smtClean="0"/>
              <a:t> </a:t>
            </a:r>
            <a:r>
              <a:rPr lang="ar-LB" sz="1800" dirty="0" smtClean="0"/>
              <a:t>يذوب قليلا بالماء</a:t>
            </a:r>
            <a:r>
              <a:rPr lang="he-IL" sz="1800" dirty="0" smtClean="0"/>
              <a:t> </a:t>
            </a:r>
            <a:r>
              <a:rPr lang="ar-LB" sz="1800" dirty="0" smtClean="0"/>
              <a:t>التي تحتوي على جزيئات قطبية ذات اربطة هيدروجينية</a:t>
            </a:r>
            <a:r>
              <a:rPr lang="he-IL" sz="1800" dirty="0" smtClean="0"/>
              <a:t>. </a:t>
            </a:r>
            <a:r>
              <a:rPr lang="ar-LB" sz="1800" dirty="0" smtClean="0"/>
              <a:t>جزيئات </a:t>
            </a:r>
            <a:r>
              <a:rPr lang="ar-LB" sz="1800" dirty="0" smtClean="0"/>
              <a:t>اليود</a:t>
            </a:r>
            <a:r>
              <a:rPr lang="ar-SA" sz="1800" dirty="0" smtClean="0"/>
              <a:t>،</a:t>
            </a:r>
            <a:r>
              <a:rPr lang="he-IL" sz="1800" dirty="0" smtClean="0"/>
              <a:t> </a:t>
            </a:r>
            <a:r>
              <a:rPr lang="ar-LB" sz="1800" dirty="0" smtClean="0"/>
              <a:t>غير </a:t>
            </a:r>
            <a:r>
              <a:rPr lang="ar-SA" sz="1800" dirty="0" err="1" smtClean="0"/>
              <a:t>ال</a:t>
            </a:r>
            <a:r>
              <a:rPr lang="ar-LB" sz="1800" dirty="0" smtClean="0"/>
              <a:t>قطبية </a:t>
            </a:r>
            <a:r>
              <a:rPr lang="ar-LB" sz="1800" dirty="0" smtClean="0"/>
              <a:t>وذات </a:t>
            </a:r>
            <a:r>
              <a:rPr lang="ar-LB" sz="1800" dirty="0" smtClean="0"/>
              <a:t>أربطة </a:t>
            </a:r>
            <a:r>
              <a:rPr lang="ar-LB" sz="1800" dirty="0" smtClean="0"/>
              <a:t>فان</a:t>
            </a:r>
            <a:r>
              <a:rPr lang="ar-SA" sz="1800" dirty="0" smtClean="0"/>
              <a:t> </a:t>
            </a:r>
            <a:r>
              <a:rPr lang="ar-LB" sz="1800" dirty="0" smtClean="0"/>
              <a:t>د</a:t>
            </a:r>
            <a:r>
              <a:rPr lang="ar-SA" sz="1800" dirty="0" smtClean="0"/>
              <a:t>ا</a:t>
            </a:r>
            <a:r>
              <a:rPr lang="ar-LB" sz="1800" dirty="0" smtClean="0"/>
              <a:t>ر</a:t>
            </a:r>
            <a:r>
              <a:rPr lang="ar-SA" sz="1800" dirty="0" smtClean="0"/>
              <a:t> </a:t>
            </a:r>
            <a:r>
              <a:rPr lang="ar-LB" sz="1800" dirty="0" err="1" smtClean="0"/>
              <a:t>فالس</a:t>
            </a:r>
            <a:r>
              <a:rPr lang="ar-SA" sz="1800" dirty="0" smtClean="0"/>
              <a:t>،</a:t>
            </a:r>
            <a:r>
              <a:rPr lang="he-IL" sz="1800" dirty="0" smtClean="0"/>
              <a:t> </a:t>
            </a:r>
            <a:r>
              <a:rPr lang="ar-LB" sz="1800" dirty="0" smtClean="0"/>
              <a:t>لا تستطيع الاندماج بين جزيئات الماء القطبية وايضا لا تستطيع تكوين اربطة هيدروجينية معها</a:t>
            </a:r>
            <a:r>
              <a:rPr lang="he-IL" sz="1800" dirty="0" smtClean="0"/>
              <a:t>. </a:t>
            </a:r>
            <a:r>
              <a:rPr lang="ar-LB" sz="1800" dirty="0" smtClean="0"/>
              <a:t>هنالك خسارة بالطاقة عند الاذابة</a:t>
            </a:r>
            <a:r>
              <a:rPr lang="he-IL" sz="1800" dirty="0" smtClean="0"/>
              <a:t>.</a:t>
            </a:r>
            <a:endParaRPr lang="en-US" sz="1800" dirty="0" smtClean="0"/>
          </a:p>
          <a:p>
            <a:pPr>
              <a:lnSpc>
                <a:spcPct val="120000"/>
              </a:lnSpc>
              <a:buFont typeface="Arial" pitchFamily="34" charset="0"/>
              <a:buNone/>
              <a:defRPr/>
            </a:pPr>
            <a:endParaRPr lang="en-US" sz="18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231775" y="500063"/>
            <a:ext cx="8215313" cy="46037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14342" name="מלבן 5"/>
          <p:cNvSpPr>
            <a:spLocks noChangeArrowheads="1"/>
          </p:cNvSpPr>
          <p:nvPr/>
        </p:nvSpPr>
        <p:spPr bwMode="auto">
          <a:xfrm>
            <a:off x="5000628" y="2928934"/>
            <a:ext cx="5873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</a:rPr>
              <a:t>CCl</a:t>
            </a:r>
            <a:r>
              <a:rPr lang="en-US" sz="1200" baseline="-25000" dirty="0">
                <a:solidFill>
                  <a:srgbClr val="000000"/>
                </a:solidFill>
              </a:rPr>
              <a:t>4(l)</a:t>
            </a:r>
            <a:endParaRPr lang="he-IL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כותרת 7"/>
          <p:cNvSpPr>
            <a:spLocks noGrp="1"/>
          </p:cNvSpPr>
          <p:nvPr>
            <p:ph type="title"/>
          </p:nvPr>
        </p:nvSpPr>
        <p:spPr bwMode="auto">
          <a:xfrm>
            <a:off x="250825" y="115888"/>
            <a:ext cx="8229600" cy="4508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ar-LB" sz="2000" b="1" dirty="0" smtClean="0">
                <a:solidFill>
                  <a:srgbClr val="FF6600"/>
                </a:solidFill>
              </a:rPr>
              <a:t>امثلة اضافية للذائبية </a:t>
            </a:r>
            <a:r>
              <a:rPr lang="he-IL" sz="2000" b="1" dirty="0" smtClean="0">
                <a:solidFill>
                  <a:srgbClr val="FF6600"/>
                </a:solidFill>
              </a:rPr>
              <a:t/>
            </a:r>
            <a:br>
              <a:rPr lang="he-IL" sz="2000" b="1" dirty="0" smtClean="0">
                <a:solidFill>
                  <a:srgbClr val="FF6600"/>
                </a:solidFill>
              </a:rPr>
            </a:br>
            <a:endParaRPr lang="he-IL" sz="2000" dirty="0" smtClean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C6CC11-3709-4551-A4EB-3F52EE8F2119}" type="slidenum">
              <a:rPr lang="ar-SA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981075"/>
            <a:ext cx="7931150" cy="4729163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/>
          <a:lstStyle/>
          <a:p>
            <a:pPr>
              <a:lnSpc>
                <a:spcPct val="150000"/>
              </a:lnSpc>
              <a:buFont typeface="Arial" pitchFamily="34" charset="0"/>
              <a:buBlip>
                <a:blip r:embed="rId2"/>
              </a:buBlip>
              <a:defRPr/>
            </a:pPr>
            <a:r>
              <a:rPr lang="ar-SA" sz="1800" dirty="0" smtClean="0"/>
              <a:t>يوجد في </a:t>
            </a:r>
            <a:r>
              <a:rPr lang="ar-LB" sz="1800" dirty="0" err="1" smtClean="0"/>
              <a:t>الاسيتون</a:t>
            </a:r>
            <a:r>
              <a:rPr lang="he-IL" sz="1800" dirty="0" smtClean="0"/>
              <a:t> </a:t>
            </a:r>
            <a:r>
              <a:rPr lang="en-US" sz="1800" dirty="0" smtClean="0"/>
              <a:t>CH</a:t>
            </a:r>
            <a:r>
              <a:rPr lang="en-US" sz="1800" baseline="-25000" dirty="0" smtClean="0"/>
              <a:t>3</a:t>
            </a:r>
            <a:r>
              <a:rPr lang="en-US" sz="1800" dirty="0" smtClean="0"/>
              <a:t>-CO-CH</a:t>
            </a:r>
            <a:r>
              <a:rPr lang="en-US" sz="1800" baseline="-25000" dirty="0" smtClean="0"/>
              <a:t>3</a:t>
            </a:r>
            <a:r>
              <a:rPr lang="he-IL" sz="1800" dirty="0" smtClean="0"/>
              <a:t> </a:t>
            </a:r>
            <a:r>
              <a:rPr lang="ar-LB" sz="1800" dirty="0" smtClean="0"/>
              <a:t>أربطة</a:t>
            </a:r>
            <a:r>
              <a:rPr lang="ar-LB" sz="1800" dirty="0" smtClean="0"/>
              <a:t> </a:t>
            </a:r>
            <a:r>
              <a:rPr lang="ar-LB" sz="1800" dirty="0" smtClean="0"/>
              <a:t>فان</a:t>
            </a:r>
            <a:r>
              <a:rPr lang="ar-SA" sz="1800" dirty="0" smtClean="0"/>
              <a:t> </a:t>
            </a:r>
            <a:r>
              <a:rPr lang="ar-LB" sz="1800" dirty="0" smtClean="0"/>
              <a:t>د</a:t>
            </a:r>
            <a:r>
              <a:rPr lang="ar-SA" sz="1800" dirty="0" smtClean="0"/>
              <a:t>ا</a:t>
            </a:r>
            <a:r>
              <a:rPr lang="ar-LB" sz="1800" dirty="0" smtClean="0"/>
              <a:t>ر</a:t>
            </a:r>
            <a:r>
              <a:rPr lang="ar-SA" sz="1800" dirty="0" smtClean="0"/>
              <a:t> </a:t>
            </a:r>
            <a:r>
              <a:rPr lang="ar-LB" sz="1800" dirty="0" err="1" smtClean="0"/>
              <a:t>فالس</a:t>
            </a:r>
            <a:r>
              <a:rPr lang="ar-LB" sz="1800" dirty="0" smtClean="0"/>
              <a:t> </a:t>
            </a:r>
            <a:r>
              <a:rPr lang="ar-LB" sz="1800" dirty="0" smtClean="0"/>
              <a:t>وهو منخفض القطبية</a:t>
            </a:r>
            <a:r>
              <a:rPr lang="he-IL" sz="1800" dirty="0" smtClean="0"/>
              <a:t>. </a:t>
            </a:r>
            <a:r>
              <a:rPr lang="ar-LB" sz="1800" dirty="0" smtClean="0"/>
              <a:t>يذوب جيدا </a:t>
            </a:r>
            <a:r>
              <a:rPr lang="ar-SA" sz="1800" dirty="0" smtClean="0"/>
              <a:t>في </a:t>
            </a:r>
            <a:r>
              <a:rPr lang="ar-LB" sz="1800" dirty="0" smtClean="0"/>
              <a:t>الماء </a:t>
            </a:r>
            <a:r>
              <a:rPr lang="ar-LB" sz="1800" dirty="0" smtClean="0"/>
              <a:t>على الرغم من انه لا يوجد بين جزيئاته </a:t>
            </a:r>
            <a:r>
              <a:rPr lang="ar-LB" sz="1800" dirty="0" smtClean="0"/>
              <a:t>أربطة هيدروجينية</a:t>
            </a:r>
            <a:r>
              <a:rPr lang="ar-SA" sz="1800" dirty="0" smtClean="0"/>
              <a:t>،</a:t>
            </a:r>
            <a:r>
              <a:rPr lang="he-IL" sz="1800" dirty="0" smtClean="0"/>
              <a:t> </a:t>
            </a:r>
            <a:r>
              <a:rPr lang="ar-LB" sz="1800" dirty="0" smtClean="0"/>
              <a:t>بما انه بعد الخلط </a:t>
            </a:r>
            <a:r>
              <a:rPr lang="ar-SA" sz="1800" dirty="0" smtClean="0"/>
              <a:t>ي</a:t>
            </a:r>
            <a:r>
              <a:rPr lang="ar-LB" sz="1800" dirty="0" smtClean="0"/>
              <a:t>مكن </a:t>
            </a:r>
            <a:r>
              <a:rPr lang="ar-LB" sz="1800" dirty="0" smtClean="0"/>
              <a:t>ان تتكون اربطة هيدروجينية بين زوج الالكترونات </a:t>
            </a:r>
            <a:r>
              <a:rPr lang="ar-LB" sz="1800" dirty="0" smtClean="0"/>
              <a:t>غير</a:t>
            </a:r>
            <a:r>
              <a:rPr lang="ar-SA" sz="1800" dirty="0" smtClean="0"/>
              <a:t> </a:t>
            </a:r>
            <a:r>
              <a:rPr lang="ar-SA" sz="1800" dirty="0" err="1" smtClean="0"/>
              <a:t>ال</a:t>
            </a:r>
            <a:r>
              <a:rPr lang="ar-LB" sz="1800" dirty="0" smtClean="0"/>
              <a:t>رابط</a:t>
            </a:r>
            <a:r>
              <a:rPr lang="ar-SA" sz="1800" dirty="0" smtClean="0"/>
              <a:t>ة</a:t>
            </a:r>
            <a:r>
              <a:rPr lang="ar-LB" sz="1800" dirty="0" smtClean="0"/>
              <a:t> </a:t>
            </a:r>
            <a:r>
              <a:rPr lang="he-IL" sz="1800" dirty="0" smtClean="0"/>
              <a:t> </a:t>
            </a:r>
            <a:r>
              <a:rPr lang="ar-LB" sz="1800" dirty="0" smtClean="0"/>
              <a:t>على الاكسجين الموجود في الاسيتون وبين ذرات الهيدروجين </a:t>
            </a:r>
            <a:r>
              <a:rPr lang="he-IL" sz="1800" dirty="0" smtClean="0"/>
              <a:t>"</a:t>
            </a:r>
            <a:r>
              <a:rPr lang="ar-LB" sz="1800" dirty="0" smtClean="0"/>
              <a:t>المجردة تقريبا من الالكترونات</a:t>
            </a:r>
            <a:r>
              <a:rPr lang="he-IL" sz="1800" dirty="0" smtClean="0"/>
              <a:t>" </a:t>
            </a:r>
            <a:r>
              <a:rPr lang="ar-LB" sz="1800" dirty="0" smtClean="0"/>
              <a:t>في جزيئات الماء</a:t>
            </a:r>
            <a:r>
              <a:rPr lang="he-IL" sz="1800" dirty="0" smtClean="0"/>
              <a:t>.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ar-LB" sz="1800" dirty="0" smtClean="0"/>
              <a:t>نص عملية الاذابة بالماء هو </a:t>
            </a:r>
            <a:r>
              <a:rPr lang="he-IL" sz="1800" dirty="0" smtClean="0"/>
              <a:t>: </a:t>
            </a:r>
            <a:r>
              <a:rPr lang="en-US" sz="1800" dirty="0" smtClean="0"/>
              <a:t> CH</a:t>
            </a:r>
            <a:r>
              <a:rPr lang="en-US" sz="1800" baseline="-25000" dirty="0" smtClean="0"/>
              <a:t>3</a:t>
            </a:r>
            <a:r>
              <a:rPr lang="en-US" sz="1800" dirty="0" smtClean="0"/>
              <a:t>COCH</a:t>
            </a:r>
            <a:r>
              <a:rPr lang="en-US" sz="1800" baseline="-25000" dirty="0" smtClean="0"/>
              <a:t>3(l)</a:t>
            </a:r>
            <a:r>
              <a:rPr lang="en-US" sz="1800" dirty="0" smtClean="0"/>
              <a:t> </a:t>
            </a:r>
            <a:r>
              <a:rPr lang="en-US" sz="1800" dirty="0" smtClean="0">
                <a:sym typeface="Wingdings" pitchFamily="2" charset="2"/>
              </a:rPr>
              <a:t>-----&gt; </a:t>
            </a:r>
            <a:r>
              <a:rPr lang="en-US" sz="1800" dirty="0" smtClean="0"/>
              <a:t>CH</a:t>
            </a:r>
            <a:r>
              <a:rPr lang="en-US" sz="1800" baseline="-25000" dirty="0" smtClean="0"/>
              <a:t>3</a:t>
            </a:r>
            <a:r>
              <a:rPr lang="en-US" sz="1800" dirty="0" smtClean="0"/>
              <a:t>COCH</a:t>
            </a:r>
            <a:r>
              <a:rPr lang="en-US" sz="1800" baseline="-25000" dirty="0" smtClean="0"/>
              <a:t>3(aq)</a:t>
            </a:r>
            <a:endParaRPr lang="he-IL" sz="1800" baseline="-25000" dirty="0" smtClean="0"/>
          </a:p>
          <a:p>
            <a:pPr>
              <a:lnSpc>
                <a:spcPct val="150000"/>
              </a:lnSpc>
              <a:buFont typeface="Arial" pitchFamily="34" charset="0"/>
              <a:buBlip>
                <a:blip r:embed="rId2"/>
              </a:buBlip>
              <a:defRPr/>
            </a:pPr>
            <a:endParaRPr lang="en-US" altLang="en-US" sz="1800" baseline="-25000" dirty="0" smtClean="0"/>
          </a:p>
          <a:p>
            <a:pPr>
              <a:lnSpc>
                <a:spcPct val="150000"/>
              </a:lnSpc>
              <a:buFont typeface="Arial" pitchFamily="34" charset="0"/>
              <a:buBlip>
                <a:blip r:embed="rId2"/>
              </a:buBlip>
              <a:defRPr/>
            </a:pPr>
            <a:r>
              <a:rPr lang="ar-LB" sz="1800" dirty="0" smtClean="0"/>
              <a:t>بسبب </a:t>
            </a:r>
            <a:r>
              <a:rPr lang="ar-LB" sz="1800" dirty="0" err="1" smtClean="0"/>
              <a:t>قطبيته</a:t>
            </a:r>
            <a:r>
              <a:rPr lang="ar-LB" sz="1800" dirty="0" smtClean="0"/>
              <a:t> </a:t>
            </a:r>
            <a:r>
              <a:rPr lang="ar-LB" sz="1800" dirty="0" smtClean="0"/>
              <a:t>المنخفضة</a:t>
            </a:r>
            <a:r>
              <a:rPr lang="ar-SA" sz="1800" dirty="0" smtClean="0"/>
              <a:t>،</a:t>
            </a:r>
            <a:r>
              <a:rPr lang="he-IL" sz="1800" dirty="0" smtClean="0"/>
              <a:t> </a:t>
            </a:r>
            <a:r>
              <a:rPr lang="ar-LB" sz="1800" dirty="0" smtClean="0"/>
              <a:t>يذوب الاسيتون ايضا في </a:t>
            </a:r>
            <a:r>
              <a:rPr lang="ar-SA" sz="1800" dirty="0" err="1" smtClean="0"/>
              <a:t>ال</a:t>
            </a:r>
            <a:r>
              <a:rPr lang="ar-LB" sz="1800" dirty="0" smtClean="0"/>
              <a:t>مواد غير</a:t>
            </a:r>
            <a:r>
              <a:rPr lang="ar-SA" sz="1800" dirty="0" smtClean="0"/>
              <a:t> </a:t>
            </a:r>
            <a:r>
              <a:rPr lang="ar-SA" sz="1800" dirty="0" err="1" smtClean="0"/>
              <a:t>ال</a:t>
            </a:r>
            <a:r>
              <a:rPr lang="ar-LB" sz="1800" dirty="0" smtClean="0"/>
              <a:t>قطبية </a:t>
            </a:r>
            <a:r>
              <a:rPr lang="ar-LB" sz="1800" dirty="0" smtClean="0"/>
              <a:t>ذات </a:t>
            </a:r>
            <a:r>
              <a:rPr lang="ar-LB" sz="1800" dirty="0" smtClean="0"/>
              <a:t>أربطة </a:t>
            </a:r>
            <a:r>
              <a:rPr lang="ar-LB" sz="1800" dirty="0" smtClean="0"/>
              <a:t>فان</a:t>
            </a:r>
            <a:r>
              <a:rPr lang="ar-SA" sz="1800" dirty="0" smtClean="0"/>
              <a:t> </a:t>
            </a:r>
            <a:r>
              <a:rPr lang="ar-LB" sz="1800" dirty="0" smtClean="0"/>
              <a:t>د</a:t>
            </a:r>
            <a:r>
              <a:rPr lang="ar-SA" sz="1800" dirty="0" smtClean="0"/>
              <a:t>ا</a:t>
            </a:r>
            <a:r>
              <a:rPr lang="ar-LB" sz="1800" dirty="0" smtClean="0"/>
              <a:t>ر</a:t>
            </a:r>
            <a:r>
              <a:rPr lang="ar-SA" sz="1800" dirty="0" smtClean="0"/>
              <a:t> </a:t>
            </a:r>
            <a:r>
              <a:rPr lang="ar-LB" sz="1800" dirty="0" err="1" smtClean="0"/>
              <a:t>فالس</a:t>
            </a:r>
            <a:r>
              <a:rPr lang="he-IL" sz="1800" dirty="0" smtClean="0"/>
              <a:t>. </a:t>
            </a:r>
            <a:r>
              <a:rPr lang="ar-LB" sz="1800" dirty="0" smtClean="0"/>
              <a:t>بعملية الاذابة تتفكك </a:t>
            </a:r>
            <a:r>
              <a:rPr lang="ar-LB" sz="1800" dirty="0" smtClean="0"/>
              <a:t>أربطة </a:t>
            </a:r>
            <a:r>
              <a:rPr lang="ar-LB" sz="1800" dirty="0" smtClean="0"/>
              <a:t>فان</a:t>
            </a:r>
            <a:r>
              <a:rPr lang="ar-SA" sz="1800" dirty="0" smtClean="0"/>
              <a:t> </a:t>
            </a:r>
            <a:r>
              <a:rPr lang="ar-LB" sz="1800" dirty="0" smtClean="0"/>
              <a:t>د</a:t>
            </a:r>
            <a:r>
              <a:rPr lang="ar-SA" sz="1800" dirty="0" smtClean="0"/>
              <a:t>ا</a:t>
            </a:r>
            <a:r>
              <a:rPr lang="ar-LB" sz="1800" dirty="0" smtClean="0"/>
              <a:t>ر</a:t>
            </a:r>
            <a:r>
              <a:rPr lang="ar-SA" sz="1800" dirty="0" smtClean="0"/>
              <a:t> </a:t>
            </a:r>
            <a:r>
              <a:rPr lang="ar-LB" sz="1800" dirty="0" err="1" smtClean="0"/>
              <a:t>فالس</a:t>
            </a:r>
            <a:r>
              <a:rPr lang="ar-LB" sz="1800" dirty="0" smtClean="0"/>
              <a:t> </a:t>
            </a:r>
            <a:r>
              <a:rPr lang="ar-LB" sz="1800" dirty="0" smtClean="0"/>
              <a:t>في المواد التي </a:t>
            </a:r>
            <a:r>
              <a:rPr lang="ar-LB" sz="1800" dirty="0" smtClean="0"/>
              <a:t>خلطت</a:t>
            </a:r>
            <a:r>
              <a:rPr lang="ar-SA" sz="1800" dirty="0" smtClean="0"/>
              <a:t>،</a:t>
            </a:r>
            <a:r>
              <a:rPr lang="he-IL" sz="1800" dirty="0" smtClean="0"/>
              <a:t> </a:t>
            </a:r>
            <a:r>
              <a:rPr lang="ar-LB" sz="1800" dirty="0" smtClean="0"/>
              <a:t>وتتكون </a:t>
            </a:r>
            <a:r>
              <a:rPr lang="ar-LB" sz="1800" dirty="0" smtClean="0"/>
              <a:t>أربطة </a:t>
            </a:r>
            <a:r>
              <a:rPr lang="ar-LB" sz="1800" dirty="0" smtClean="0"/>
              <a:t>فان</a:t>
            </a:r>
            <a:r>
              <a:rPr lang="ar-SA" sz="1800" dirty="0" smtClean="0"/>
              <a:t> </a:t>
            </a:r>
            <a:r>
              <a:rPr lang="ar-LB" sz="1800" dirty="0" smtClean="0"/>
              <a:t>د</a:t>
            </a:r>
            <a:r>
              <a:rPr lang="ar-SA" sz="1800" dirty="0" smtClean="0"/>
              <a:t>ا</a:t>
            </a:r>
            <a:r>
              <a:rPr lang="ar-LB" sz="1800" dirty="0" smtClean="0"/>
              <a:t>ر</a:t>
            </a:r>
            <a:r>
              <a:rPr lang="ar-SA" sz="1800" dirty="0" smtClean="0"/>
              <a:t> </a:t>
            </a:r>
            <a:r>
              <a:rPr lang="ar-LB" sz="1800" dirty="0" err="1" smtClean="0"/>
              <a:t>فالس</a:t>
            </a:r>
            <a:r>
              <a:rPr lang="ar-LB" sz="1800" dirty="0" smtClean="0"/>
              <a:t> </a:t>
            </a:r>
            <a:r>
              <a:rPr lang="ar-LB" sz="1800" dirty="0" smtClean="0"/>
              <a:t>جديدة بين الجزيئات المختلفة</a:t>
            </a:r>
            <a:r>
              <a:rPr lang="he-IL" sz="1800" dirty="0" smtClean="0"/>
              <a:t>. </a:t>
            </a:r>
            <a:r>
              <a:rPr lang="ar-LB" sz="1800" dirty="0" smtClean="0"/>
              <a:t>لا يوجد خسارة كبيرة </a:t>
            </a:r>
            <a:r>
              <a:rPr lang="ar-LB" sz="1800" dirty="0" smtClean="0"/>
              <a:t>بالطاقة</a:t>
            </a:r>
            <a:r>
              <a:rPr lang="ar-SA" sz="1800" dirty="0" smtClean="0"/>
              <a:t>،</a:t>
            </a:r>
            <a:r>
              <a:rPr lang="he-IL" sz="1800" dirty="0" smtClean="0"/>
              <a:t> </a:t>
            </a:r>
            <a:r>
              <a:rPr lang="ar-LB" sz="1800" dirty="0" smtClean="0"/>
              <a:t>لان الاربطة قبل الخلط لم تكن </a:t>
            </a:r>
            <a:r>
              <a:rPr lang="ar-SA" sz="1800" dirty="0" smtClean="0"/>
              <a:t>أكثر قوة </a:t>
            </a:r>
            <a:r>
              <a:rPr lang="ar-LB" sz="1800" dirty="0" smtClean="0"/>
              <a:t>من </a:t>
            </a:r>
            <a:r>
              <a:rPr lang="ar-LB" sz="1800" dirty="0" smtClean="0"/>
              <a:t>الاربطة بعد الخلط</a:t>
            </a:r>
            <a:r>
              <a:rPr lang="he-IL" sz="1800" dirty="0" smtClean="0"/>
              <a:t>. 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he-IL" sz="1800" dirty="0" smtClean="0"/>
              <a:t>                   </a:t>
            </a:r>
            <a:r>
              <a:rPr lang="en-US" sz="1800" dirty="0" smtClean="0"/>
              <a:t>CH</a:t>
            </a:r>
            <a:r>
              <a:rPr lang="en-US" sz="1800" baseline="-25000" dirty="0" smtClean="0"/>
              <a:t>3</a:t>
            </a:r>
            <a:r>
              <a:rPr lang="en-US" sz="1800" dirty="0" smtClean="0"/>
              <a:t>COCH</a:t>
            </a:r>
            <a:r>
              <a:rPr lang="en-US" sz="1800" baseline="-25000" dirty="0" smtClean="0"/>
              <a:t>3(l)</a:t>
            </a:r>
            <a:r>
              <a:rPr lang="en-US" sz="1800" dirty="0" smtClean="0"/>
              <a:t> </a:t>
            </a:r>
            <a:r>
              <a:rPr lang="en-US" sz="1800" dirty="0" smtClean="0">
                <a:sym typeface="Wingdings" pitchFamily="2" charset="2"/>
              </a:rPr>
              <a:t>------&gt; </a:t>
            </a:r>
            <a:r>
              <a:rPr lang="en-US" sz="1800" dirty="0" smtClean="0"/>
              <a:t>CH</a:t>
            </a:r>
            <a:r>
              <a:rPr lang="en-US" sz="1800" baseline="-25000" dirty="0" smtClean="0"/>
              <a:t>3</a:t>
            </a:r>
            <a:r>
              <a:rPr lang="en-US" sz="1800" dirty="0" smtClean="0"/>
              <a:t>COCH</a:t>
            </a:r>
            <a:r>
              <a:rPr lang="en-US" sz="1800" baseline="-25000" dirty="0" smtClean="0"/>
              <a:t>3(CCl4)</a:t>
            </a:r>
            <a:endParaRPr lang="he-IL" sz="1800" dirty="0" smtClean="0"/>
          </a:p>
          <a:p>
            <a:pPr>
              <a:lnSpc>
                <a:spcPct val="150000"/>
              </a:lnSpc>
              <a:buFont typeface="Arial" pitchFamily="34" charset="0"/>
              <a:buNone/>
              <a:defRPr/>
            </a:pPr>
            <a:endParaRPr lang="en-US" sz="18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231775" y="500063"/>
            <a:ext cx="8215313" cy="46037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15366" name="מלבן 5"/>
          <p:cNvSpPr>
            <a:spLocks noChangeArrowheads="1"/>
          </p:cNvSpPr>
          <p:nvPr/>
        </p:nvSpPr>
        <p:spPr bwMode="auto">
          <a:xfrm>
            <a:off x="3714744" y="2643182"/>
            <a:ext cx="563562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</a:rPr>
              <a:t>H</a:t>
            </a:r>
            <a:r>
              <a:rPr lang="en-US" sz="1200" baseline="-25000" dirty="0">
                <a:solidFill>
                  <a:srgbClr val="000000"/>
                </a:solidFill>
              </a:rPr>
              <a:t>2</a:t>
            </a:r>
            <a:r>
              <a:rPr lang="en-US" sz="1200" dirty="0">
                <a:solidFill>
                  <a:srgbClr val="000000"/>
                </a:solidFill>
              </a:rPr>
              <a:t>O</a:t>
            </a:r>
            <a:r>
              <a:rPr lang="en-US" sz="1200" baseline="-25000" dirty="0">
                <a:solidFill>
                  <a:srgbClr val="000000"/>
                </a:solidFill>
              </a:rPr>
              <a:t>(l)</a:t>
            </a:r>
            <a:endParaRPr lang="he-IL" sz="1200" baseline="-25000" dirty="0"/>
          </a:p>
        </p:txBody>
      </p:sp>
      <p:sp>
        <p:nvSpPr>
          <p:cNvPr id="15367" name="מלבן 7"/>
          <p:cNvSpPr>
            <a:spLocks noChangeArrowheads="1"/>
          </p:cNvSpPr>
          <p:nvPr/>
        </p:nvSpPr>
        <p:spPr bwMode="auto">
          <a:xfrm>
            <a:off x="4500563" y="5084763"/>
            <a:ext cx="585787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0000"/>
                </a:solidFill>
              </a:rPr>
              <a:t>CCl</a:t>
            </a:r>
            <a:r>
              <a:rPr lang="en-US" sz="1200" baseline="-25000">
                <a:solidFill>
                  <a:srgbClr val="000000"/>
                </a:solidFill>
              </a:rPr>
              <a:t>4(l)</a:t>
            </a:r>
            <a:endParaRPr lang="he-IL" sz="1200" baseline="-25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gif"/></Relationships>
</file>

<file path=ppt/theme/theme1.xml><?xml version="1.0" encoding="utf-8"?>
<a:theme xmlns:a="http://schemas.openxmlformats.org/drawingml/2006/main" name="Office Theme">
  <a:themeElements>
    <a:clrScheme name="nahshon">
      <a:dk1>
        <a:sysClr val="windowText" lastClr="000000"/>
      </a:dk1>
      <a:lt1>
        <a:sysClr val="window" lastClr="FFFFFF"/>
      </a:lt1>
      <a:dk2>
        <a:srgbClr val="3F3F3F"/>
      </a:dk2>
      <a:lt2>
        <a:srgbClr val="FFFFFF"/>
      </a:lt2>
      <a:accent1>
        <a:srgbClr val="7F7F7F"/>
      </a:accent1>
      <a:accent2>
        <a:srgbClr val="5F5F5F"/>
      </a:accent2>
      <a:accent3>
        <a:srgbClr val="FF6600"/>
      </a:accent3>
      <a:accent4>
        <a:srgbClr val="7F7F7F"/>
      </a:accent4>
      <a:accent5>
        <a:srgbClr val="77A7A9"/>
      </a:accent5>
      <a:accent6>
        <a:srgbClr val="5F0060"/>
      </a:accent6>
      <a:hlink>
        <a:srgbClr val="00B0F0"/>
      </a:hlink>
      <a:folHlink>
        <a:srgbClr val="A5A5A5"/>
      </a:folHlink>
    </a:clrScheme>
    <a:fontScheme name="Nahsho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0">
              <a:schemeClr val="bg1"/>
            </a:gs>
            <a:gs pos="50000">
              <a:schemeClr val="bg2">
                <a:lumMod val="95000"/>
              </a:schemeClr>
            </a:gs>
          </a:gsLst>
          <a:lin ang="5400000" scaled="0"/>
        </a:gradFill>
        <a:ln w="12700">
          <a:solidFill>
            <a:schemeClr val="bg1">
              <a:lumMod val="75000"/>
            </a:schemeClr>
          </a:solidFill>
        </a:ln>
      </a:spPr>
      <a:bodyPr rtlCol="1" anchor="t"/>
      <a:lstStyle>
        <a:defPPr>
          <a:buBlip>
            <a:blip xmlns:r="http://schemas.openxmlformats.org/officeDocument/2006/relationships" r:embed="rId1"/>
          </a:buBlip>
          <a:defRPr sz="12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solidFill>
          <a:schemeClr val="bg1">
            <a:lumMod val="95000"/>
          </a:schemeClr>
        </a:solidFill>
        <a:ln w="22225">
          <a:solidFill>
            <a:schemeClr val="bg1">
              <a:lumMod val="85000"/>
            </a:schemeClr>
          </a:solidFill>
        </a:ln>
        <a:effectLst/>
      </a:spPr>
      <a:bodyPr wrap="none" rtlCol="1" anchor="ctr">
        <a:normAutofit/>
      </a:bodyPr>
      <a:lstStyle>
        <a:defPPr algn="ctr" rtl="1" fontAlgn="auto">
          <a:spcBef>
            <a:spcPts val="0"/>
          </a:spcBef>
          <a:spcAft>
            <a:spcPts val="0"/>
          </a:spcAft>
          <a:defRPr sz="1400" u="sng" dirty="0">
            <a:solidFill>
              <a:srgbClr val="00B0F0"/>
            </a:solidFill>
            <a:latin typeface="+mn-lt"/>
            <a:cs typeface="+mn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3564</TotalTime>
  <Words>2954</Words>
  <Application>Microsoft Office PowerPoint</Application>
  <PresentationFormat>‫הצגה על המסך (4:3)</PresentationFormat>
  <Paragraphs>505</Paragraphs>
  <Slides>27</Slides>
  <Notes>1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27</vt:i4>
      </vt:variant>
    </vt:vector>
  </HeadingPairs>
  <TitlesOfParts>
    <vt:vector size="28" baseType="lpstr">
      <vt:lpstr>Office Theme</vt:lpstr>
      <vt:lpstr>الذائبية، الأربطة بين الجزيئية </vt:lpstr>
      <vt:lpstr>ما هي الذائبية؟ </vt:lpstr>
      <vt:lpstr>اذابة مواد جزيئية/ خلط مواد </vt:lpstr>
      <vt:lpstr>ذائبية مادة جزيئية في الماء، سؤال 1 </vt:lpstr>
      <vt:lpstr>ذائبية مادة جزيئية في الماء، سؤال 1، جواب سؤال 1 </vt:lpstr>
      <vt:lpstr>ذائبية مادة جزيئية في الماء، سؤال 2 </vt:lpstr>
      <vt:lpstr>ذائبية مادة جزيئية في الماء، سؤال 2  </vt:lpstr>
      <vt:lpstr>امثلة اضافية للذائبية </vt:lpstr>
      <vt:lpstr>امثلة اضافية للذائبية  </vt:lpstr>
      <vt:lpstr>سؤال 3، ذائبية الايثانول في الماء </vt:lpstr>
      <vt:lpstr>جواب لسؤال 3، ذائبية الايثانول بالماء </vt:lpstr>
      <vt:lpstr>سؤال 4، ذائبية مادة جزيئية </vt:lpstr>
      <vt:lpstr>جواب سؤال 4، ذائبية مادة جزيئية </vt:lpstr>
      <vt:lpstr>سؤال 5، ذائبية مادة جزيئية </vt:lpstr>
      <vt:lpstr>جواب سؤال 5، ذائبية مادة جزيئية </vt:lpstr>
      <vt:lpstr>سؤال 6، ذائبية مواد جزيئية </vt:lpstr>
      <vt:lpstr>جواب سؤال 6، ذائبية مواد جزيئية </vt:lpstr>
      <vt:lpstr>سؤال 7، محاكاة تعرض ذائبية مادة ايونية بالماء </vt:lpstr>
      <vt:lpstr>تفسير ذائبية مادة ايونية في الماء</vt:lpstr>
      <vt:lpstr>الذائبية ـ المصطلحات: هيدروفوبي (كاره للماء أو غير متجاذب مع الماء)، هيدروفيلي (يألف الماء أو متجاذب مع الماء) </vt:lpstr>
      <vt:lpstr>ذائبية مادة ايونية </vt:lpstr>
      <vt:lpstr>ذائبية مادة ايونية في الماء</vt:lpstr>
      <vt:lpstr>سؤال 9، ذائبية مادة ايونية </vt:lpstr>
      <vt:lpstr>سؤال 9، ذائبية مادة ايونية </vt:lpstr>
      <vt:lpstr>تلخيص: مراحل العملية لتحديد ذائبية المواد </vt:lpstr>
      <vt:lpstr>تلخيص: مراحل العملية لتحديد ذائبية المواد</vt:lpstr>
      <vt:lpstr>تلخيص الذائبية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nazmi</cp:lastModifiedBy>
  <cp:revision>519</cp:revision>
  <dcterms:created xsi:type="dcterms:W3CDTF">2010-09-05T07:07:37Z</dcterms:created>
  <dcterms:modified xsi:type="dcterms:W3CDTF">2011-09-19T13:02:43Z</dcterms:modified>
</cp:coreProperties>
</file>